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4.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4"/>
    <p:sldMasterId id="2147483703" r:id="rId5"/>
  </p:sldMasterIdLst>
  <p:notesMasterIdLst>
    <p:notesMasterId r:id="rId26"/>
  </p:notesMasterIdLst>
  <p:sldIdLst>
    <p:sldId id="256" r:id="rId6"/>
    <p:sldId id="300" r:id="rId7"/>
    <p:sldId id="287" r:id="rId8"/>
    <p:sldId id="297" r:id="rId9"/>
    <p:sldId id="279" r:id="rId10"/>
    <p:sldId id="312" r:id="rId11"/>
    <p:sldId id="309" r:id="rId12"/>
    <p:sldId id="310" r:id="rId13"/>
    <p:sldId id="259" r:id="rId14"/>
    <p:sldId id="304" r:id="rId15"/>
    <p:sldId id="319" r:id="rId16"/>
    <p:sldId id="276" r:id="rId17"/>
    <p:sldId id="313" r:id="rId18"/>
    <p:sldId id="311" r:id="rId19"/>
    <p:sldId id="314" r:id="rId20"/>
    <p:sldId id="308" r:id="rId21"/>
    <p:sldId id="280" r:id="rId22"/>
    <p:sldId id="275" r:id="rId23"/>
    <p:sldId id="293" r:id="rId24"/>
    <p:sldId id="321"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 id="{759A46AA-C49D-AD7C-BA9E-003AFB3A5429}" name="Elizabeth Vahtrick" initials="LV" userId="S::elizabeth.vahtrick@aec.gov.au::ae7fd9d6-49d2-46fb-9e0c-f01a950356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BDA"/>
    <a:srgbClr val="0081C6"/>
    <a:srgbClr val="F584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83859" autoAdjust="0"/>
  </p:normalViewPr>
  <p:slideViewPr>
    <p:cSldViewPr snapToGrid="0">
      <p:cViewPr varScale="1">
        <p:scale>
          <a:sx n="89" d="100"/>
          <a:sy n="89" d="100"/>
        </p:scale>
        <p:origin x="1236"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ustomXml" Target="../customXml/item4.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tholome Fejedero" userId="96dfbccbe1f2cca6" providerId="LiveId" clId="{B1EAB993-978C-4016-BF5D-7923A40C1B86}"/>
    <pc:docChg chg="undo custSel modSld">
      <pc:chgData name="Bartholome Fejedero" userId="96dfbccbe1f2cca6" providerId="LiveId" clId="{B1EAB993-978C-4016-BF5D-7923A40C1B86}" dt="2024-12-20T03:38:13.337" v="4" actId="1076"/>
      <pc:docMkLst>
        <pc:docMk/>
      </pc:docMkLst>
      <pc:sldChg chg="modSp mod">
        <pc:chgData name="Bartholome Fejedero" userId="96dfbccbe1f2cca6" providerId="LiveId" clId="{B1EAB993-978C-4016-BF5D-7923A40C1B86}" dt="2024-12-20T03:38:13.337" v="4" actId="1076"/>
        <pc:sldMkLst>
          <pc:docMk/>
          <pc:sldMk cId="480413374" sldId="276"/>
        </pc:sldMkLst>
        <pc:spChg chg="mod">
          <ac:chgData name="Bartholome Fejedero" userId="96dfbccbe1f2cca6" providerId="LiveId" clId="{B1EAB993-978C-4016-BF5D-7923A40C1B86}" dt="2024-12-20T03:38:13.337" v="4" actId="1076"/>
          <ac:spMkLst>
            <pc:docMk/>
            <pc:sldMk cId="480413374" sldId="276"/>
            <ac:spMk id="11" creationId="{900B85EC-4958-BCEE-C881-6F54744EE67D}"/>
          </ac:spMkLst>
        </pc:spChg>
      </pc:sldChg>
    </pc:docChg>
  </pc:docChgLst>
  <pc:docChgLst>
    <pc:chgData name="Errin Wilson" userId="32cd7679-de35-40cd-ab69-d2843b31f159" providerId="ADAL" clId="{546FB9AC-E025-4010-BD42-EEE394AA8EF8}"/>
    <pc:docChg chg="undo custSel mod delSld modSld sldOrd">
      <pc:chgData name="Errin Wilson" userId="32cd7679-de35-40cd-ab69-d2843b31f159" providerId="ADAL" clId="{546FB9AC-E025-4010-BD42-EEE394AA8EF8}" dt="2024-12-03T01:09:18.951" v="463" actId="1036"/>
      <pc:docMkLst>
        <pc:docMk/>
      </pc:docMkLst>
      <pc:sldChg chg="modSp mod">
        <pc:chgData name="Errin Wilson" userId="32cd7679-de35-40cd-ab69-d2843b31f159" providerId="ADAL" clId="{546FB9AC-E025-4010-BD42-EEE394AA8EF8}" dt="2024-12-02T04:56:26.093" v="3" actId="14100"/>
        <pc:sldMkLst>
          <pc:docMk/>
          <pc:sldMk cId="4079230866" sldId="256"/>
        </pc:sldMkLst>
        <pc:picChg chg="mod">
          <ac:chgData name="Errin Wilson" userId="32cd7679-de35-40cd-ab69-d2843b31f159" providerId="ADAL" clId="{546FB9AC-E025-4010-BD42-EEE394AA8EF8}" dt="2024-12-02T04:56:26.093" v="3" actId="14100"/>
          <ac:picMkLst>
            <pc:docMk/>
            <pc:sldMk cId="4079230866" sldId="256"/>
            <ac:picMk id="5" creationId="{AD28AEF4-F0F8-4160-DEF9-952CF3D7E031}"/>
          </ac:picMkLst>
        </pc:picChg>
      </pc:sldChg>
      <pc:sldChg chg="del">
        <pc:chgData name="Errin Wilson" userId="32cd7679-de35-40cd-ab69-d2843b31f159" providerId="ADAL" clId="{546FB9AC-E025-4010-BD42-EEE394AA8EF8}" dt="2024-12-02T04:57:27.405" v="10" actId="47"/>
        <pc:sldMkLst>
          <pc:docMk/>
          <pc:sldMk cId="1380414319" sldId="261"/>
        </pc:sldMkLst>
      </pc:sldChg>
      <pc:sldChg chg="modSp mod">
        <pc:chgData name="Errin Wilson" userId="32cd7679-de35-40cd-ab69-d2843b31f159" providerId="ADAL" clId="{546FB9AC-E025-4010-BD42-EEE394AA8EF8}" dt="2024-12-03T00:58:33.608" v="264" actId="6549"/>
        <pc:sldMkLst>
          <pc:docMk/>
          <pc:sldMk cId="573933359" sldId="280"/>
        </pc:sldMkLst>
        <pc:spChg chg="mod">
          <ac:chgData name="Errin Wilson" userId="32cd7679-de35-40cd-ab69-d2843b31f159" providerId="ADAL" clId="{546FB9AC-E025-4010-BD42-EEE394AA8EF8}" dt="2024-12-03T00:58:33.608" v="264" actId="6549"/>
          <ac:spMkLst>
            <pc:docMk/>
            <pc:sldMk cId="573933359" sldId="280"/>
            <ac:spMk id="14" creationId="{E0AFDA3A-C319-679B-6CC4-7F9EECB1BF62}"/>
          </ac:spMkLst>
        </pc:spChg>
      </pc:sldChg>
      <pc:sldChg chg="delSp modSp mod">
        <pc:chgData name="Errin Wilson" userId="32cd7679-de35-40cd-ab69-d2843b31f159" providerId="ADAL" clId="{546FB9AC-E025-4010-BD42-EEE394AA8EF8}" dt="2024-12-03T00:58:19.580" v="263" actId="20577"/>
        <pc:sldMkLst>
          <pc:docMk/>
          <pc:sldMk cId="922393757" sldId="287"/>
        </pc:sldMkLst>
        <pc:spChg chg="mod">
          <ac:chgData name="Errin Wilson" userId="32cd7679-de35-40cd-ab69-d2843b31f159" providerId="ADAL" clId="{546FB9AC-E025-4010-BD42-EEE394AA8EF8}" dt="2024-12-03T00:58:19.580" v="263" actId="20577"/>
          <ac:spMkLst>
            <pc:docMk/>
            <pc:sldMk cId="922393757" sldId="287"/>
            <ac:spMk id="3" creationId="{8BA64A42-EA0A-D5ED-CCAD-EE00A1590E20}"/>
          </ac:spMkLst>
        </pc:spChg>
      </pc:sldChg>
      <pc:sldChg chg="del">
        <pc:chgData name="Errin Wilson" userId="32cd7679-de35-40cd-ab69-d2843b31f159" providerId="ADAL" clId="{546FB9AC-E025-4010-BD42-EEE394AA8EF8}" dt="2024-12-02T05:06:28.679" v="94" actId="2696"/>
        <pc:sldMkLst>
          <pc:docMk/>
          <pc:sldMk cId="3009558903" sldId="290"/>
        </pc:sldMkLst>
      </pc:sldChg>
      <pc:sldChg chg="del">
        <pc:chgData name="Errin Wilson" userId="32cd7679-de35-40cd-ab69-d2843b31f159" providerId="ADAL" clId="{546FB9AC-E025-4010-BD42-EEE394AA8EF8}" dt="2024-12-02T04:57:17.794" v="6" actId="47"/>
        <pc:sldMkLst>
          <pc:docMk/>
          <pc:sldMk cId="2181640983" sldId="291"/>
        </pc:sldMkLst>
      </pc:sldChg>
      <pc:sldChg chg="delSp modSp mod">
        <pc:chgData name="Errin Wilson" userId="32cd7679-de35-40cd-ab69-d2843b31f159" providerId="ADAL" clId="{546FB9AC-E025-4010-BD42-EEE394AA8EF8}" dt="2024-12-03T00:59:44.144" v="291" actId="1076"/>
        <pc:sldMkLst>
          <pc:docMk/>
          <pc:sldMk cId="4288356715" sldId="293"/>
        </pc:sldMkLst>
        <pc:spChg chg="mod">
          <ac:chgData name="Errin Wilson" userId="32cd7679-de35-40cd-ab69-d2843b31f159" providerId="ADAL" clId="{546FB9AC-E025-4010-BD42-EEE394AA8EF8}" dt="2024-12-03T00:59:23.493" v="270" actId="14100"/>
          <ac:spMkLst>
            <pc:docMk/>
            <pc:sldMk cId="4288356715" sldId="293"/>
            <ac:spMk id="3" creationId="{1F32100E-3D21-6400-9F67-C5B71EA53937}"/>
          </ac:spMkLst>
        </pc:spChg>
        <pc:picChg chg="mod">
          <ac:chgData name="Errin Wilson" userId="32cd7679-de35-40cd-ab69-d2843b31f159" providerId="ADAL" clId="{546FB9AC-E025-4010-BD42-EEE394AA8EF8}" dt="2024-12-03T00:59:44.144" v="291" actId="1076"/>
          <ac:picMkLst>
            <pc:docMk/>
            <pc:sldMk cId="4288356715" sldId="293"/>
            <ac:picMk id="7" creationId="{DA3E023B-DA9F-62E7-4BB5-4B6D9A50E8EC}"/>
          </ac:picMkLst>
        </pc:picChg>
      </pc:sldChg>
      <pc:sldChg chg="del">
        <pc:chgData name="Errin Wilson" userId="32cd7679-de35-40cd-ab69-d2843b31f159" providerId="ADAL" clId="{546FB9AC-E025-4010-BD42-EEE394AA8EF8}" dt="2024-12-02T04:57:36.331" v="11" actId="47"/>
        <pc:sldMkLst>
          <pc:docMk/>
          <pc:sldMk cId="3585710623" sldId="294"/>
        </pc:sldMkLst>
      </pc:sldChg>
      <pc:sldChg chg="del">
        <pc:chgData name="Errin Wilson" userId="32cd7679-de35-40cd-ab69-d2843b31f159" providerId="ADAL" clId="{546FB9AC-E025-4010-BD42-EEE394AA8EF8}" dt="2024-12-02T04:57:44.882" v="12" actId="47"/>
        <pc:sldMkLst>
          <pc:docMk/>
          <pc:sldMk cId="4225613370" sldId="298"/>
        </pc:sldMkLst>
      </pc:sldChg>
      <pc:sldChg chg="delSp modSp mod">
        <pc:chgData name="Errin Wilson" userId="32cd7679-de35-40cd-ab69-d2843b31f159" providerId="ADAL" clId="{546FB9AC-E025-4010-BD42-EEE394AA8EF8}" dt="2024-12-03T01:09:18.951" v="463" actId="1036"/>
        <pc:sldMkLst>
          <pc:docMk/>
          <pc:sldMk cId="2377090748" sldId="300"/>
        </pc:sldMkLst>
        <pc:spChg chg="mod">
          <ac:chgData name="Errin Wilson" userId="32cd7679-de35-40cd-ab69-d2843b31f159" providerId="ADAL" clId="{546FB9AC-E025-4010-BD42-EEE394AA8EF8}" dt="2024-12-03T01:09:18.951" v="463" actId="1036"/>
          <ac:spMkLst>
            <pc:docMk/>
            <pc:sldMk cId="2377090748" sldId="300"/>
            <ac:spMk id="5" creationId="{C7861694-1B91-3059-5083-ACC658151397}"/>
          </ac:spMkLst>
        </pc:spChg>
        <pc:spChg chg="mod">
          <ac:chgData name="Errin Wilson" userId="32cd7679-de35-40cd-ab69-d2843b31f159" providerId="ADAL" clId="{546FB9AC-E025-4010-BD42-EEE394AA8EF8}" dt="2024-12-03T01:09:18.951" v="463" actId="1036"/>
          <ac:spMkLst>
            <pc:docMk/>
            <pc:sldMk cId="2377090748" sldId="300"/>
            <ac:spMk id="9" creationId="{97D6E85E-28C4-E594-9B41-CEC5F621A55C}"/>
          </ac:spMkLst>
        </pc:spChg>
        <pc:spChg chg="mod">
          <ac:chgData name="Errin Wilson" userId="32cd7679-de35-40cd-ab69-d2843b31f159" providerId="ADAL" clId="{546FB9AC-E025-4010-BD42-EEE394AA8EF8}" dt="2024-12-03T01:09:18.951" v="463" actId="1036"/>
          <ac:spMkLst>
            <pc:docMk/>
            <pc:sldMk cId="2377090748" sldId="300"/>
            <ac:spMk id="13" creationId="{09B80AFA-FC19-335A-2B0F-79A967F4426E}"/>
          </ac:spMkLst>
        </pc:spChg>
        <pc:spChg chg="mod">
          <ac:chgData name="Errin Wilson" userId="32cd7679-de35-40cd-ab69-d2843b31f159" providerId="ADAL" clId="{546FB9AC-E025-4010-BD42-EEE394AA8EF8}" dt="2024-12-03T01:09:18.951" v="463" actId="1036"/>
          <ac:spMkLst>
            <pc:docMk/>
            <pc:sldMk cId="2377090748" sldId="300"/>
            <ac:spMk id="20" creationId="{5D48BFA4-BA16-B77A-A8E2-7772589B6E50}"/>
          </ac:spMkLst>
        </pc:spChg>
        <pc:spChg chg="mod">
          <ac:chgData name="Errin Wilson" userId="32cd7679-de35-40cd-ab69-d2843b31f159" providerId="ADAL" clId="{546FB9AC-E025-4010-BD42-EEE394AA8EF8}" dt="2024-12-03T01:09:18.951" v="463" actId="1036"/>
          <ac:spMkLst>
            <pc:docMk/>
            <pc:sldMk cId="2377090748" sldId="300"/>
            <ac:spMk id="25" creationId="{37A6CC2E-9E9C-DEC0-AAB2-A7E3ACDBE39C}"/>
          </ac:spMkLst>
        </pc:spChg>
        <pc:spChg chg="mod">
          <ac:chgData name="Errin Wilson" userId="32cd7679-de35-40cd-ab69-d2843b31f159" providerId="ADAL" clId="{546FB9AC-E025-4010-BD42-EEE394AA8EF8}" dt="2024-12-03T01:09:18.951" v="463" actId="1036"/>
          <ac:spMkLst>
            <pc:docMk/>
            <pc:sldMk cId="2377090748" sldId="300"/>
            <ac:spMk id="32" creationId="{7F86F1B6-C1E1-3E35-7B6A-F88550A9A058}"/>
          </ac:spMkLst>
        </pc:spChg>
        <pc:spChg chg="mod">
          <ac:chgData name="Errin Wilson" userId="32cd7679-de35-40cd-ab69-d2843b31f159" providerId="ADAL" clId="{546FB9AC-E025-4010-BD42-EEE394AA8EF8}" dt="2024-12-03T01:09:18.951" v="463" actId="1036"/>
          <ac:spMkLst>
            <pc:docMk/>
            <pc:sldMk cId="2377090748" sldId="300"/>
            <ac:spMk id="33" creationId="{5CB48231-34CA-5A1D-BF7F-34C64DE7BDE0}"/>
          </ac:spMkLst>
        </pc:spChg>
        <pc:grpChg chg="mod">
          <ac:chgData name="Errin Wilson" userId="32cd7679-de35-40cd-ab69-d2843b31f159" providerId="ADAL" clId="{546FB9AC-E025-4010-BD42-EEE394AA8EF8}" dt="2024-12-03T01:09:18.951" v="463" actId="1036"/>
          <ac:grpSpMkLst>
            <pc:docMk/>
            <pc:sldMk cId="2377090748" sldId="300"/>
            <ac:grpSpMk id="6" creationId="{AD37B9B6-2941-784C-2573-A7530066E0F1}"/>
          </ac:grpSpMkLst>
        </pc:grpChg>
        <pc:grpChg chg="mod">
          <ac:chgData name="Errin Wilson" userId="32cd7679-de35-40cd-ab69-d2843b31f159" providerId="ADAL" clId="{546FB9AC-E025-4010-BD42-EEE394AA8EF8}" dt="2024-12-03T01:09:18.951" v="463" actId="1036"/>
          <ac:grpSpMkLst>
            <pc:docMk/>
            <pc:sldMk cId="2377090748" sldId="300"/>
            <ac:grpSpMk id="10" creationId="{C0AC63F5-9388-1E2B-3276-4B37FDE3B37E}"/>
          </ac:grpSpMkLst>
        </pc:grpChg>
        <pc:grpChg chg="mod">
          <ac:chgData name="Errin Wilson" userId="32cd7679-de35-40cd-ab69-d2843b31f159" providerId="ADAL" clId="{546FB9AC-E025-4010-BD42-EEE394AA8EF8}" dt="2024-12-03T01:09:18.951" v="463" actId="1036"/>
          <ac:grpSpMkLst>
            <pc:docMk/>
            <pc:sldMk cId="2377090748" sldId="300"/>
            <ac:grpSpMk id="14" creationId="{BB6B5329-F63E-6A83-EDC2-C8344B01DA09}"/>
          </ac:grpSpMkLst>
        </pc:grpChg>
        <pc:grpChg chg="mod">
          <ac:chgData name="Errin Wilson" userId="32cd7679-de35-40cd-ab69-d2843b31f159" providerId="ADAL" clId="{546FB9AC-E025-4010-BD42-EEE394AA8EF8}" dt="2024-12-03T01:09:18.951" v="463" actId="1036"/>
          <ac:grpSpMkLst>
            <pc:docMk/>
            <pc:sldMk cId="2377090748" sldId="300"/>
            <ac:grpSpMk id="17" creationId="{327B3EE1-30A3-17E0-A79E-256763D2BA4B}"/>
          </ac:grpSpMkLst>
        </pc:grpChg>
        <pc:grpChg chg="mod">
          <ac:chgData name="Errin Wilson" userId="32cd7679-de35-40cd-ab69-d2843b31f159" providerId="ADAL" clId="{546FB9AC-E025-4010-BD42-EEE394AA8EF8}" dt="2024-12-03T01:09:18.951" v="463" actId="1036"/>
          <ac:grpSpMkLst>
            <pc:docMk/>
            <pc:sldMk cId="2377090748" sldId="300"/>
            <ac:grpSpMk id="26" creationId="{95D9E982-7F67-C8C4-9723-7F20BFC9E946}"/>
          </ac:grpSpMkLst>
        </pc:grpChg>
        <pc:grpChg chg="mod">
          <ac:chgData name="Errin Wilson" userId="32cd7679-de35-40cd-ab69-d2843b31f159" providerId="ADAL" clId="{546FB9AC-E025-4010-BD42-EEE394AA8EF8}" dt="2024-12-03T01:09:18.951" v="463" actId="1036"/>
          <ac:grpSpMkLst>
            <pc:docMk/>
            <pc:sldMk cId="2377090748" sldId="300"/>
            <ac:grpSpMk id="29" creationId="{8929563C-C3C0-BC52-E891-4C03F4B7F466}"/>
          </ac:grpSpMkLst>
        </pc:grpChg>
        <pc:grpChg chg="mod">
          <ac:chgData name="Errin Wilson" userId="32cd7679-de35-40cd-ab69-d2843b31f159" providerId="ADAL" clId="{546FB9AC-E025-4010-BD42-EEE394AA8EF8}" dt="2024-12-03T01:09:18.951" v="463" actId="1036"/>
          <ac:grpSpMkLst>
            <pc:docMk/>
            <pc:sldMk cId="2377090748" sldId="300"/>
            <ac:grpSpMk id="34" creationId="{62D2AAC6-DE47-129A-F13E-BB2FCD343769}"/>
          </ac:grpSpMkLst>
        </pc:grpChg>
      </pc:sldChg>
      <pc:sldChg chg="del">
        <pc:chgData name="Errin Wilson" userId="32cd7679-de35-40cd-ab69-d2843b31f159" providerId="ADAL" clId="{546FB9AC-E025-4010-BD42-EEE394AA8EF8}" dt="2024-12-02T04:57:20.526" v="8" actId="47"/>
        <pc:sldMkLst>
          <pc:docMk/>
          <pc:sldMk cId="1054035255" sldId="305"/>
        </pc:sldMkLst>
      </pc:sldChg>
      <pc:sldChg chg="delSp modSp mod">
        <pc:chgData name="Errin Wilson" userId="32cd7679-de35-40cd-ab69-d2843b31f159" providerId="ADAL" clId="{546FB9AC-E025-4010-BD42-EEE394AA8EF8}" dt="2024-12-02T05:06:07.902" v="93" actId="1076"/>
        <pc:sldMkLst>
          <pc:docMk/>
          <pc:sldMk cId="568586183" sldId="309"/>
        </pc:sldMkLst>
        <pc:spChg chg="mod">
          <ac:chgData name="Errin Wilson" userId="32cd7679-de35-40cd-ab69-d2843b31f159" providerId="ADAL" clId="{546FB9AC-E025-4010-BD42-EEE394AA8EF8}" dt="2024-12-02T05:05:06.809" v="76" actId="14100"/>
          <ac:spMkLst>
            <pc:docMk/>
            <pc:sldMk cId="568586183" sldId="309"/>
            <ac:spMk id="4" creationId="{E4019F00-3F31-E49B-0A47-4B2BA5C1A2F3}"/>
          </ac:spMkLst>
        </pc:spChg>
        <pc:spChg chg="mod">
          <ac:chgData name="Errin Wilson" userId="32cd7679-de35-40cd-ab69-d2843b31f159" providerId="ADAL" clId="{546FB9AC-E025-4010-BD42-EEE394AA8EF8}" dt="2024-12-02T05:06:07.902" v="93" actId="1076"/>
          <ac:spMkLst>
            <pc:docMk/>
            <pc:sldMk cId="568586183" sldId="309"/>
            <ac:spMk id="7" creationId="{4EC331B8-8A23-6FCA-6BF3-D14150CB5BA4}"/>
          </ac:spMkLst>
        </pc:spChg>
        <pc:spChg chg="mod">
          <ac:chgData name="Errin Wilson" userId="32cd7679-de35-40cd-ab69-d2843b31f159" providerId="ADAL" clId="{546FB9AC-E025-4010-BD42-EEE394AA8EF8}" dt="2024-12-02T05:06:07.902" v="93" actId="1076"/>
          <ac:spMkLst>
            <pc:docMk/>
            <pc:sldMk cId="568586183" sldId="309"/>
            <ac:spMk id="16" creationId="{3D3ECB24-D2B7-CD1E-F4E9-B1CFE5686CA1}"/>
          </ac:spMkLst>
        </pc:spChg>
        <pc:picChg chg="mod">
          <ac:chgData name="Errin Wilson" userId="32cd7679-de35-40cd-ab69-d2843b31f159" providerId="ADAL" clId="{546FB9AC-E025-4010-BD42-EEE394AA8EF8}" dt="2024-12-02T05:05:24.768" v="88" actId="1076"/>
          <ac:picMkLst>
            <pc:docMk/>
            <pc:sldMk cId="568586183" sldId="309"/>
            <ac:picMk id="11" creationId="{D386584A-3A42-CA11-C606-FA915891FF07}"/>
          </ac:picMkLst>
        </pc:picChg>
        <pc:picChg chg="mod">
          <ac:chgData name="Errin Wilson" userId="32cd7679-de35-40cd-ab69-d2843b31f159" providerId="ADAL" clId="{546FB9AC-E025-4010-BD42-EEE394AA8EF8}" dt="2024-12-02T05:06:07.902" v="93" actId="1076"/>
          <ac:picMkLst>
            <pc:docMk/>
            <pc:sldMk cId="568586183" sldId="309"/>
            <ac:picMk id="13" creationId="{AEC72DEF-2B71-33A5-CE98-EBB634887178}"/>
          </ac:picMkLst>
        </pc:picChg>
      </pc:sldChg>
      <pc:sldChg chg="delSp modSp mod">
        <pc:chgData name="Errin Wilson" userId="32cd7679-de35-40cd-ab69-d2843b31f159" providerId="ADAL" clId="{546FB9AC-E025-4010-BD42-EEE394AA8EF8}" dt="2024-12-02T05:10:25.284" v="221" actId="12788"/>
        <pc:sldMkLst>
          <pc:docMk/>
          <pc:sldMk cId="775519377" sldId="311"/>
        </pc:sldMkLst>
        <pc:spChg chg="mod">
          <ac:chgData name="Errin Wilson" userId="32cd7679-de35-40cd-ab69-d2843b31f159" providerId="ADAL" clId="{546FB9AC-E025-4010-BD42-EEE394AA8EF8}" dt="2024-12-02T05:09:47.366" v="194" actId="20577"/>
          <ac:spMkLst>
            <pc:docMk/>
            <pc:sldMk cId="775519377" sldId="311"/>
            <ac:spMk id="5" creationId="{BEF6BDC1-7548-DBA0-6F14-878BB2AD050E}"/>
          </ac:spMkLst>
        </pc:spChg>
        <pc:spChg chg="mod">
          <ac:chgData name="Errin Wilson" userId="32cd7679-de35-40cd-ab69-d2843b31f159" providerId="ADAL" clId="{546FB9AC-E025-4010-BD42-EEE394AA8EF8}" dt="2024-12-02T05:10:25.284" v="221" actId="12788"/>
          <ac:spMkLst>
            <pc:docMk/>
            <pc:sldMk cId="775519377" sldId="311"/>
            <ac:spMk id="7" creationId="{F9DDC01F-FBFD-4100-34A4-327A4F49A3D4}"/>
          </ac:spMkLst>
        </pc:spChg>
        <pc:picChg chg="mod">
          <ac:chgData name="Errin Wilson" userId="32cd7679-de35-40cd-ab69-d2843b31f159" providerId="ADAL" clId="{546FB9AC-E025-4010-BD42-EEE394AA8EF8}" dt="2024-12-02T05:10:25.284" v="221" actId="12788"/>
          <ac:picMkLst>
            <pc:docMk/>
            <pc:sldMk cId="775519377" sldId="311"/>
            <ac:picMk id="10" creationId="{08703F41-3D17-D373-29C4-8925A1FDD70F}"/>
          </ac:picMkLst>
        </pc:picChg>
      </pc:sldChg>
      <pc:sldChg chg="addSp delSp modSp mod modCm">
        <pc:chgData name="Errin Wilson" userId="32cd7679-de35-40cd-ab69-d2843b31f159" providerId="ADAL" clId="{546FB9AC-E025-4010-BD42-EEE394AA8EF8}" dt="2024-12-02T05:04:58.805" v="75" actId="14100"/>
        <pc:sldMkLst>
          <pc:docMk/>
          <pc:sldMk cId="1010342512" sldId="312"/>
        </pc:sldMkLst>
        <pc:spChg chg="mod">
          <ac:chgData name="Errin Wilson" userId="32cd7679-de35-40cd-ab69-d2843b31f159" providerId="ADAL" clId="{546FB9AC-E025-4010-BD42-EEE394AA8EF8}" dt="2024-12-02T05:04:58.805" v="75" actId="14100"/>
          <ac:spMkLst>
            <pc:docMk/>
            <pc:sldMk cId="1010342512" sldId="312"/>
            <ac:spMk id="2" creationId="{A131C8B1-3C43-FF6D-F6E3-3C2FAF8F4A43}"/>
          </ac:spMkLst>
        </pc:spChg>
        <pc:spChg chg="mod">
          <ac:chgData name="Errin Wilson" userId="32cd7679-de35-40cd-ab69-d2843b31f159" providerId="ADAL" clId="{546FB9AC-E025-4010-BD42-EEE394AA8EF8}" dt="2024-12-02T05:04:52.317" v="74" actId="1076"/>
          <ac:spMkLst>
            <pc:docMk/>
            <pc:sldMk cId="1010342512" sldId="312"/>
            <ac:spMk id="3" creationId="{5F17244D-8BAF-C0DB-7EEF-48359A97DB8D}"/>
          </ac:spMkLst>
        </pc:spChg>
        <pc:spChg chg="mod">
          <ac:chgData name="Errin Wilson" userId="32cd7679-de35-40cd-ab69-d2843b31f159" providerId="ADAL" clId="{546FB9AC-E025-4010-BD42-EEE394AA8EF8}" dt="2024-12-02T05:00:18.515" v="38" actId="6549"/>
          <ac:spMkLst>
            <pc:docMk/>
            <pc:sldMk cId="1010342512" sldId="312"/>
            <ac:spMk id="5" creationId="{9C95A0F7-9538-7776-F0AF-2A0C45659D22}"/>
          </ac:spMkLst>
        </pc:spChg>
        <pc:picChg chg="mod">
          <ac:chgData name="Errin Wilson" userId="32cd7679-de35-40cd-ab69-d2843b31f159" providerId="ADAL" clId="{546FB9AC-E025-4010-BD42-EEE394AA8EF8}" dt="2024-12-02T05:04:15.221" v="71" actId="1076"/>
          <ac:picMkLst>
            <pc:docMk/>
            <pc:sldMk cId="1010342512" sldId="312"/>
            <ac:picMk id="9" creationId="{B67DF746-7F50-A5B1-841D-0B6F10246D53}"/>
          </ac:picMkLst>
        </pc:picChg>
        <pc:picChg chg="mod">
          <ac:chgData name="Errin Wilson" userId="32cd7679-de35-40cd-ab69-d2843b31f159" providerId="ADAL" clId="{546FB9AC-E025-4010-BD42-EEE394AA8EF8}" dt="2024-12-02T05:04:04.530" v="56" actId="1076"/>
          <ac:picMkLst>
            <pc:docMk/>
            <pc:sldMk cId="1010342512" sldId="312"/>
            <ac:picMk id="11" creationId="{5C09DBEA-8B93-C1BE-3634-0C4E209FD50A}"/>
          </ac:picMkLst>
        </pc:picChg>
        <pc:picChg chg="add mod">
          <ac:chgData name="Errin Wilson" userId="32cd7679-de35-40cd-ab69-d2843b31f159" providerId="ADAL" clId="{546FB9AC-E025-4010-BD42-EEE394AA8EF8}" dt="2024-12-02T05:03:56.274" v="45" actId="14100"/>
          <ac:picMkLst>
            <pc:docMk/>
            <pc:sldMk cId="1010342512" sldId="312"/>
            <ac:picMk id="13" creationId="{C4C88ABE-FDEE-3A24-BEF5-A7E02287C9AD}"/>
          </ac:picMkLst>
        </pc:picChg>
        <pc:extLst>
          <p:ext xmlns:p="http://schemas.openxmlformats.org/presentationml/2006/main" uri="{D6D511B9-2390-475A-947B-AFAB55BFBCF1}">
            <pc226:cmChg xmlns:pc226="http://schemas.microsoft.com/office/powerpoint/2022/06/main/command" chg="mod">
              <pc226:chgData name="Errin Wilson" userId="32cd7679-de35-40cd-ab69-d2843b31f159" providerId="ADAL" clId="{546FB9AC-E025-4010-BD42-EEE394AA8EF8}" dt="2024-12-02T05:00:18.515" v="38" actId="6549"/>
              <pc2:cmMkLst xmlns:pc2="http://schemas.microsoft.com/office/powerpoint/2019/9/main/command">
                <pc:docMk/>
                <pc:sldMk cId="1010342512" sldId="312"/>
                <pc2:cmMk id="{FBD4F362-3D6A-409C-8702-92D33855838F}"/>
              </pc2:cmMkLst>
            </pc226:cmChg>
          </p:ext>
        </pc:extLst>
      </pc:sldChg>
      <pc:sldChg chg="ord">
        <pc:chgData name="Errin Wilson" userId="32cd7679-de35-40cd-ab69-d2843b31f159" providerId="ADAL" clId="{546FB9AC-E025-4010-BD42-EEE394AA8EF8}" dt="2024-12-02T04:57:02.480" v="5"/>
        <pc:sldMkLst>
          <pc:docMk/>
          <pc:sldMk cId="3267261907" sldId="313"/>
        </pc:sldMkLst>
      </pc:sldChg>
      <pc:sldChg chg="modSp mod">
        <pc:chgData name="Errin Wilson" userId="32cd7679-de35-40cd-ab69-d2843b31f159" providerId="ADAL" clId="{546FB9AC-E025-4010-BD42-EEE394AA8EF8}" dt="2024-12-02T05:10:46.215" v="222" actId="14100"/>
        <pc:sldMkLst>
          <pc:docMk/>
          <pc:sldMk cId="740184133" sldId="314"/>
        </pc:sldMkLst>
        <pc:spChg chg="mod">
          <ac:chgData name="Errin Wilson" userId="32cd7679-de35-40cd-ab69-d2843b31f159" providerId="ADAL" clId="{546FB9AC-E025-4010-BD42-EEE394AA8EF8}" dt="2024-12-02T05:10:46.215" v="222" actId="14100"/>
          <ac:spMkLst>
            <pc:docMk/>
            <pc:sldMk cId="740184133" sldId="314"/>
            <ac:spMk id="3" creationId="{C1C6F2F3-D782-8E8B-49E0-A8BA1644B437}"/>
          </ac:spMkLst>
        </pc:spChg>
      </pc:sldChg>
      <pc:sldChg chg="del">
        <pc:chgData name="Errin Wilson" userId="32cd7679-de35-40cd-ab69-d2843b31f159" providerId="ADAL" clId="{546FB9AC-E025-4010-BD42-EEE394AA8EF8}" dt="2024-12-02T05:11:02.482" v="223" actId="2696"/>
        <pc:sldMkLst>
          <pc:docMk/>
          <pc:sldMk cId="4075214828" sldId="315"/>
        </pc:sldMkLst>
      </pc:sldChg>
      <pc:sldChg chg="del">
        <pc:chgData name="Errin Wilson" userId="32cd7679-de35-40cd-ab69-d2843b31f159" providerId="ADAL" clId="{546FB9AC-E025-4010-BD42-EEE394AA8EF8}" dt="2024-12-02T04:57:19.207" v="7" actId="47"/>
        <pc:sldMkLst>
          <pc:docMk/>
          <pc:sldMk cId="1012363220" sldId="318"/>
        </pc:sldMkLst>
      </pc:sldChg>
      <pc:sldChg chg="del">
        <pc:chgData name="Errin Wilson" userId="32cd7679-de35-40cd-ab69-d2843b31f159" providerId="ADAL" clId="{546FB9AC-E025-4010-BD42-EEE394AA8EF8}" dt="2024-12-02T04:57:24.093" v="9" actId="47"/>
        <pc:sldMkLst>
          <pc:docMk/>
          <pc:sldMk cId="2996288068" sldId="320"/>
        </pc:sldMkLst>
      </pc:sldChg>
      <pc:sldChg chg="modSp mod">
        <pc:chgData name="Errin Wilson" userId="32cd7679-de35-40cd-ab69-d2843b31f159" providerId="ADAL" clId="{546FB9AC-E025-4010-BD42-EEE394AA8EF8}" dt="2024-12-03T01:02:20.726" v="350" actId="1076"/>
        <pc:sldMkLst>
          <pc:docMk/>
          <pc:sldMk cId="3162144644" sldId="321"/>
        </pc:sldMkLst>
        <pc:spChg chg="mod">
          <ac:chgData name="Errin Wilson" userId="32cd7679-de35-40cd-ab69-d2843b31f159" providerId="ADAL" clId="{546FB9AC-E025-4010-BD42-EEE394AA8EF8}" dt="2024-12-03T01:02:16.439" v="349" actId="1076"/>
          <ac:spMkLst>
            <pc:docMk/>
            <pc:sldMk cId="3162144644" sldId="321"/>
            <ac:spMk id="2" creationId="{05E3D08C-E427-3F26-C301-DD2743832C87}"/>
          </ac:spMkLst>
        </pc:spChg>
        <pc:spChg chg="mod">
          <ac:chgData name="Errin Wilson" userId="32cd7679-de35-40cd-ab69-d2843b31f159" providerId="ADAL" clId="{546FB9AC-E025-4010-BD42-EEE394AA8EF8}" dt="2024-12-03T01:02:20.726" v="350" actId="1076"/>
          <ac:spMkLst>
            <pc:docMk/>
            <pc:sldMk cId="3162144644" sldId="321"/>
            <ac:spMk id="3" creationId="{EF40177C-372D-9B01-2178-B6C19DBC0142}"/>
          </ac:spMkLst>
        </pc:spChg>
        <pc:spChg chg="mod">
          <ac:chgData name="Errin Wilson" userId="32cd7679-de35-40cd-ab69-d2843b31f159" providerId="ADAL" clId="{546FB9AC-E025-4010-BD42-EEE394AA8EF8}" dt="2024-12-03T01:02:06.604" v="348" actId="1036"/>
          <ac:spMkLst>
            <pc:docMk/>
            <pc:sldMk cId="3162144644" sldId="321"/>
            <ac:spMk id="5" creationId="{2A7C250A-51E4-5F4E-A81B-C37DE9ED454F}"/>
          </ac:spMkLst>
        </pc:spChg>
        <pc:spChg chg="mod">
          <ac:chgData name="Errin Wilson" userId="32cd7679-de35-40cd-ab69-d2843b31f159" providerId="ADAL" clId="{546FB9AC-E025-4010-BD42-EEE394AA8EF8}" dt="2024-12-03T01:01:38.295" v="323" actId="12788"/>
          <ac:spMkLst>
            <pc:docMk/>
            <pc:sldMk cId="3162144644" sldId="321"/>
            <ac:spMk id="19" creationId="{318169F8-1226-B668-BCDD-1BAAF10CFAA2}"/>
          </ac:spMkLst>
        </pc:spChg>
        <pc:spChg chg="mod">
          <ac:chgData name="Errin Wilson" userId="32cd7679-de35-40cd-ab69-d2843b31f159" providerId="ADAL" clId="{546FB9AC-E025-4010-BD42-EEE394AA8EF8}" dt="2024-12-03T01:01:44.605" v="324" actId="12788"/>
          <ac:spMkLst>
            <pc:docMk/>
            <pc:sldMk cId="3162144644" sldId="321"/>
            <ac:spMk id="23" creationId="{BD132EE3-4EDA-6145-C3FD-E39B6D51C3A6}"/>
          </ac:spMkLst>
        </pc:spChg>
        <pc:spChg chg="mod">
          <ac:chgData name="Errin Wilson" userId="32cd7679-de35-40cd-ab69-d2843b31f159" providerId="ADAL" clId="{546FB9AC-E025-4010-BD42-EEE394AA8EF8}" dt="2024-12-03T01:01:51.009" v="325" actId="12788"/>
          <ac:spMkLst>
            <pc:docMk/>
            <pc:sldMk cId="3162144644" sldId="321"/>
            <ac:spMk id="24" creationId="{707EEEEC-AFA3-D241-9A45-788CA373BCAC}"/>
          </ac:spMkLst>
        </pc:spChg>
        <pc:picChg chg="mod">
          <ac:chgData name="Errin Wilson" userId="32cd7679-de35-40cd-ab69-d2843b31f159" providerId="ADAL" clId="{546FB9AC-E025-4010-BD42-EEE394AA8EF8}" dt="2024-12-03T01:01:38.295" v="323" actId="12788"/>
          <ac:picMkLst>
            <pc:docMk/>
            <pc:sldMk cId="3162144644" sldId="321"/>
            <ac:picMk id="7" creationId="{2CE4CAC0-72FF-5AF8-4821-C1E62F69F1D0}"/>
          </ac:picMkLst>
        </pc:picChg>
        <pc:picChg chg="mod">
          <ac:chgData name="Errin Wilson" userId="32cd7679-de35-40cd-ab69-d2843b31f159" providerId="ADAL" clId="{546FB9AC-E025-4010-BD42-EEE394AA8EF8}" dt="2024-12-03T01:01:44.605" v="324" actId="12788"/>
          <ac:picMkLst>
            <pc:docMk/>
            <pc:sldMk cId="3162144644" sldId="321"/>
            <ac:picMk id="11" creationId="{F52711B0-A28F-4EEB-D3BB-FC1E4EC35DAE}"/>
          </ac:picMkLst>
        </pc:picChg>
        <pc:picChg chg="mod">
          <ac:chgData name="Errin Wilson" userId="32cd7679-de35-40cd-ab69-d2843b31f159" providerId="ADAL" clId="{546FB9AC-E025-4010-BD42-EEE394AA8EF8}" dt="2024-12-03T01:01:51.009" v="325" actId="12788"/>
          <ac:picMkLst>
            <pc:docMk/>
            <pc:sldMk cId="3162144644" sldId="321"/>
            <ac:picMk id="12" creationId="{01D9F709-549D-5844-8242-0ED3F6AE2481}"/>
          </ac:picMkLst>
        </pc:picChg>
      </pc:sldChg>
    </pc:docChg>
  </pc:docChgLst>
  <pc:docChgLst>
    <pc:chgData name="Bartholome Fejedero" userId="96dfbccbe1f2cca6" providerId="LiveId" clId="{C5D11734-4354-4312-A7D0-CC4355B5C84D}"/>
    <pc:docChg chg="undo custSel modSld">
      <pc:chgData name="Bartholome Fejedero" userId="96dfbccbe1f2cca6" providerId="LiveId" clId="{C5D11734-4354-4312-A7D0-CC4355B5C84D}" dt="2024-12-20T02:24:42.057" v="2"/>
      <pc:docMkLst>
        <pc:docMk/>
      </pc:docMkLst>
      <pc:sldChg chg="modSp mod">
        <pc:chgData name="Bartholome Fejedero" userId="96dfbccbe1f2cca6" providerId="LiveId" clId="{C5D11734-4354-4312-A7D0-CC4355B5C84D}" dt="2024-12-20T02:24:42.057" v="2"/>
        <pc:sldMkLst>
          <pc:docMk/>
          <pc:sldMk cId="4079230866" sldId="256"/>
        </pc:sldMkLst>
        <pc:spChg chg="mod">
          <ac:chgData name="Bartholome Fejedero" userId="96dfbccbe1f2cca6" providerId="LiveId" clId="{C5D11734-4354-4312-A7D0-CC4355B5C84D}" dt="2024-12-20T02:24:42.057" v="2"/>
          <ac:spMkLst>
            <pc:docMk/>
            <pc:sldMk cId="4079230866" sldId="256"/>
            <ac:spMk id="2" creationId="{D0D61D1B-7EFA-EB59-71D3-17C1CFDE4701}"/>
          </ac:spMkLst>
        </pc:spChg>
      </pc:sldChg>
    </pc:docChg>
  </pc:docChgLst>
  <pc:docChgLst>
    <pc:chgData name="Bartholome Fejedero" userId="96dfbccbe1f2cca6" providerId="LiveId" clId="{A6BA67BD-1F7F-41E4-A36E-2759C3A30B6C}"/>
    <pc:docChg chg="undo custSel modSld">
      <pc:chgData name="Bartholome Fejedero" userId="96dfbccbe1f2cca6" providerId="LiveId" clId="{A6BA67BD-1F7F-41E4-A36E-2759C3A30B6C}" dt="2024-12-18T02:21:40.338" v="539" actId="1037"/>
      <pc:docMkLst>
        <pc:docMk/>
      </pc:docMkLst>
      <pc:sldChg chg="modSp mod">
        <pc:chgData name="Bartholome Fejedero" userId="96dfbccbe1f2cca6" providerId="LiveId" clId="{A6BA67BD-1F7F-41E4-A36E-2759C3A30B6C}" dt="2024-12-18T01:33:15.936" v="5" actId="1076"/>
        <pc:sldMkLst>
          <pc:docMk/>
          <pc:sldMk cId="4079230866" sldId="256"/>
        </pc:sldMkLst>
        <pc:spChg chg="mod">
          <ac:chgData name="Bartholome Fejedero" userId="96dfbccbe1f2cca6" providerId="LiveId" clId="{A6BA67BD-1F7F-41E4-A36E-2759C3A30B6C}" dt="2024-12-18T01:33:15.936" v="5" actId="1076"/>
          <ac:spMkLst>
            <pc:docMk/>
            <pc:sldMk cId="4079230866" sldId="256"/>
            <ac:spMk id="2" creationId="{D0D61D1B-7EFA-EB59-71D3-17C1CFDE4701}"/>
          </ac:spMkLst>
        </pc:spChg>
        <pc:spChg chg="mod">
          <ac:chgData name="Bartholome Fejedero" userId="96dfbccbe1f2cca6" providerId="LiveId" clId="{A6BA67BD-1F7F-41E4-A36E-2759C3A30B6C}" dt="2024-12-18T01:33:00.349" v="2" actId="14100"/>
          <ac:spMkLst>
            <pc:docMk/>
            <pc:sldMk cId="4079230866" sldId="256"/>
            <ac:spMk id="3" creationId="{B3F3A812-3402-5108-9788-370E25D299E3}"/>
          </ac:spMkLst>
        </pc:spChg>
      </pc:sldChg>
      <pc:sldChg chg="addSp delSp modSp mod">
        <pc:chgData name="Bartholome Fejedero" userId="96dfbccbe1f2cca6" providerId="LiveId" clId="{A6BA67BD-1F7F-41E4-A36E-2759C3A30B6C}" dt="2024-12-18T02:09:07.689" v="423" actId="1038"/>
        <pc:sldMkLst>
          <pc:docMk/>
          <pc:sldMk cId="1520021709" sldId="275"/>
        </pc:sldMkLst>
        <pc:spChg chg="mod">
          <ac:chgData name="Bartholome Fejedero" userId="96dfbccbe1f2cca6" providerId="LiveId" clId="{A6BA67BD-1F7F-41E4-A36E-2759C3A30B6C}" dt="2024-12-18T02:09:07.689" v="423" actId="1038"/>
          <ac:spMkLst>
            <pc:docMk/>
            <pc:sldMk cId="1520021709" sldId="275"/>
            <ac:spMk id="2" creationId="{CB1CBBD3-AC5E-99D0-F894-6D1B59E18C7E}"/>
          </ac:spMkLst>
        </pc:spChg>
        <pc:spChg chg="add mod ord">
          <ac:chgData name="Bartholome Fejedero" userId="96dfbccbe1f2cca6" providerId="LiveId" clId="{A6BA67BD-1F7F-41E4-A36E-2759C3A30B6C}" dt="2024-12-18T02:08:17.374" v="412" actId="13244"/>
          <ac:spMkLst>
            <pc:docMk/>
            <pc:sldMk cId="1520021709" sldId="275"/>
            <ac:spMk id="4" creationId="{2B19E71A-F3C5-2D50-E6AD-8941D6B74A52}"/>
          </ac:spMkLst>
        </pc:spChg>
        <pc:picChg chg="mod">
          <ac:chgData name="Bartholome Fejedero" userId="96dfbccbe1f2cca6" providerId="LiveId" clId="{A6BA67BD-1F7F-41E4-A36E-2759C3A30B6C}" dt="2024-12-18T02:09:02.411" v="420" actId="1076"/>
          <ac:picMkLst>
            <pc:docMk/>
            <pc:sldMk cId="1520021709" sldId="275"/>
            <ac:picMk id="19" creationId="{864C4BA1-0A91-214F-1EEB-7C57DAAD32AD}"/>
          </ac:picMkLst>
        </pc:picChg>
      </pc:sldChg>
      <pc:sldChg chg="modSp mod">
        <pc:chgData name="Bartholome Fejedero" userId="96dfbccbe1f2cca6" providerId="LiveId" clId="{A6BA67BD-1F7F-41E4-A36E-2759C3A30B6C}" dt="2024-12-18T01:49:05.200" v="191" actId="14100"/>
        <pc:sldMkLst>
          <pc:docMk/>
          <pc:sldMk cId="480413374" sldId="276"/>
        </pc:sldMkLst>
        <pc:spChg chg="mod">
          <ac:chgData name="Bartholome Fejedero" userId="96dfbccbe1f2cca6" providerId="LiveId" clId="{A6BA67BD-1F7F-41E4-A36E-2759C3A30B6C}" dt="2024-12-18T01:48:36.154" v="182" actId="1076"/>
          <ac:spMkLst>
            <pc:docMk/>
            <pc:sldMk cId="480413374" sldId="276"/>
            <ac:spMk id="6" creationId="{6397295C-1DA5-0EA1-B218-42CC09995895}"/>
          </ac:spMkLst>
        </pc:spChg>
        <pc:spChg chg="mod">
          <ac:chgData name="Bartholome Fejedero" userId="96dfbccbe1f2cca6" providerId="LiveId" clId="{A6BA67BD-1F7F-41E4-A36E-2759C3A30B6C}" dt="2024-12-18T01:49:05.200" v="191" actId="14100"/>
          <ac:spMkLst>
            <pc:docMk/>
            <pc:sldMk cId="480413374" sldId="276"/>
            <ac:spMk id="10" creationId="{288574A8-48E2-CC87-85E7-54E75E04796D}"/>
          </ac:spMkLst>
        </pc:spChg>
        <pc:spChg chg="mod">
          <ac:chgData name="Bartholome Fejedero" userId="96dfbccbe1f2cca6" providerId="LiveId" clId="{A6BA67BD-1F7F-41E4-A36E-2759C3A30B6C}" dt="2024-12-18T01:48:57.313" v="188" actId="1037"/>
          <ac:spMkLst>
            <pc:docMk/>
            <pc:sldMk cId="480413374" sldId="276"/>
            <ac:spMk id="11" creationId="{900B85EC-4958-BCEE-C881-6F54744EE67D}"/>
          </ac:spMkLst>
        </pc:spChg>
        <pc:spChg chg="mod">
          <ac:chgData name="Bartholome Fejedero" userId="96dfbccbe1f2cca6" providerId="LiveId" clId="{A6BA67BD-1F7F-41E4-A36E-2759C3A30B6C}" dt="2024-12-18T01:48:49.710" v="186" actId="1038"/>
          <ac:spMkLst>
            <pc:docMk/>
            <pc:sldMk cId="480413374" sldId="276"/>
            <ac:spMk id="12" creationId="{905F82AC-1CB8-5822-2184-746D671DF4B3}"/>
          </ac:spMkLst>
        </pc:spChg>
      </pc:sldChg>
      <pc:sldChg chg="modSp mod">
        <pc:chgData name="Bartholome Fejedero" userId="96dfbccbe1f2cca6" providerId="LiveId" clId="{A6BA67BD-1F7F-41E4-A36E-2759C3A30B6C}" dt="2024-12-18T01:40:42.508" v="120" actId="1035"/>
        <pc:sldMkLst>
          <pc:docMk/>
          <pc:sldMk cId="2874452249" sldId="279"/>
        </pc:sldMkLst>
        <pc:spChg chg="mod">
          <ac:chgData name="Bartholome Fejedero" userId="96dfbccbe1f2cca6" providerId="LiveId" clId="{A6BA67BD-1F7F-41E4-A36E-2759C3A30B6C}" dt="2024-12-18T01:40:42.508" v="120" actId="1035"/>
          <ac:spMkLst>
            <pc:docMk/>
            <pc:sldMk cId="2874452249" sldId="279"/>
            <ac:spMk id="3" creationId="{9D724F43-1331-5B36-8D5E-A7F918A0403E}"/>
          </ac:spMkLst>
        </pc:spChg>
        <pc:spChg chg="mod">
          <ac:chgData name="Bartholome Fejedero" userId="96dfbccbe1f2cca6" providerId="LiveId" clId="{A6BA67BD-1F7F-41E4-A36E-2759C3A30B6C}" dt="2024-12-18T01:40:42.508" v="120" actId="1035"/>
          <ac:spMkLst>
            <pc:docMk/>
            <pc:sldMk cId="2874452249" sldId="279"/>
            <ac:spMk id="4" creationId="{BADBF6DF-EE3D-AD63-DB16-E61AB79BF7FA}"/>
          </ac:spMkLst>
        </pc:spChg>
        <pc:spChg chg="mod">
          <ac:chgData name="Bartholome Fejedero" userId="96dfbccbe1f2cca6" providerId="LiveId" clId="{A6BA67BD-1F7F-41E4-A36E-2759C3A30B6C}" dt="2024-12-18T01:40:36.900" v="112" actId="1036"/>
          <ac:spMkLst>
            <pc:docMk/>
            <pc:sldMk cId="2874452249" sldId="279"/>
            <ac:spMk id="5" creationId="{A6571DAC-B96E-0ED0-2C6B-DE037113A0FE}"/>
          </ac:spMkLst>
        </pc:spChg>
      </pc:sldChg>
      <pc:sldChg chg="modSp mod">
        <pc:chgData name="Bartholome Fejedero" userId="96dfbccbe1f2cca6" providerId="LiveId" clId="{A6BA67BD-1F7F-41E4-A36E-2759C3A30B6C}" dt="2024-12-18T02:04:35.644" v="381" actId="20577"/>
        <pc:sldMkLst>
          <pc:docMk/>
          <pc:sldMk cId="573933359" sldId="280"/>
        </pc:sldMkLst>
        <pc:spChg chg="mod">
          <ac:chgData name="Bartholome Fejedero" userId="96dfbccbe1f2cca6" providerId="LiveId" clId="{A6BA67BD-1F7F-41E4-A36E-2759C3A30B6C}" dt="2024-12-18T02:03:38.389" v="378" actId="20577"/>
          <ac:spMkLst>
            <pc:docMk/>
            <pc:sldMk cId="573933359" sldId="280"/>
            <ac:spMk id="11" creationId="{703D4338-70D3-A8F9-6D59-E400D63A6FB2}"/>
          </ac:spMkLst>
        </pc:spChg>
        <pc:spChg chg="mod">
          <ac:chgData name="Bartholome Fejedero" userId="96dfbccbe1f2cca6" providerId="LiveId" clId="{A6BA67BD-1F7F-41E4-A36E-2759C3A30B6C}" dt="2024-12-18T02:04:35.644" v="381" actId="20577"/>
          <ac:spMkLst>
            <pc:docMk/>
            <pc:sldMk cId="573933359" sldId="280"/>
            <ac:spMk id="14" creationId="{E0AFDA3A-C319-679B-6CC4-7F9EECB1BF62}"/>
          </ac:spMkLst>
        </pc:spChg>
      </pc:sldChg>
      <pc:sldChg chg="modSp mod">
        <pc:chgData name="Bartholome Fejedero" userId="96dfbccbe1f2cca6" providerId="LiveId" clId="{A6BA67BD-1F7F-41E4-A36E-2759C3A30B6C}" dt="2024-12-18T01:38:33.238" v="62" actId="1035"/>
        <pc:sldMkLst>
          <pc:docMk/>
          <pc:sldMk cId="922393757" sldId="287"/>
        </pc:sldMkLst>
        <pc:spChg chg="mod">
          <ac:chgData name="Bartholome Fejedero" userId="96dfbccbe1f2cca6" providerId="LiveId" clId="{A6BA67BD-1F7F-41E4-A36E-2759C3A30B6C}" dt="2024-12-18T01:38:20.269" v="53" actId="14100"/>
          <ac:spMkLst>
            <pc:docMk/>
            <pc:sldMk cId="922393757" sldId="287"/>
            <ac:spMk id="2" creationId="{1272109D-E0F3-1880-6AD8-3AD352BCC65D}"/>
          </ac:spMkLst>
        </pc:spChg>
        <pc:spChg chg="mod">
          <ac:chgData name="Bartholome Fejedero" userId="96dfbccbe1f2cca6" providerId="LiveId" clId="{A6BA67BD-1F7F-41E4-A36E-2759C3A30B6C}" dt="2024-12-18T01:38:33.238" v="62" actId="1035"/>
          <ac:spMkLst>
            <pc:docMk/>
            <pc:sldMk cId="922393757" sldId="287"/>
            <ac:spMk id="3" creationId="{8BA64A42-EA0A-D5ED-CCAD-EE00A1590E20}"/>
          </ac:spMkLst>
        </pc:spChg>
      </pc:sldChg>
      <pc:sldChg chg="modSp mod">
        <pc:chgData name="Bartholome Fejedero" userId="96dfbccbe1f2cca6" providerId="LiveId" clId="{A6BA67BD-1F7F-41E4-A36E-2759C3A30B6C}" dt="2024-12-18T02:13:10.229" v="450" actId="1036"/>
        <pc:sldMkLst>
          <pc:docMk/>
          <pc:sldMk cId="4288356715" sldId="293"/>
        </pc:sldMkLst>
        <pc:spChg chg="mod">
          <ac:chgData name="Bartholome Fejedero" userId="96dfbccbe1f2cca6" providerId="LiveId" clId="{A6BA67BD-1F7F-41E4-A36E-2759C3A30B6C}" dt="2024-12-18T02:13:10.229" v="450" actId="1036"/>
          <ac:spMkLst>
            <pc:docMk/>
            <pc:sldMk cId="4288356715" sldId="293"/>
            <ac:spMk id="2" creationId="{CD3D328B-58FF-8701-9ACF-9A0A35AD428D}"/>
          </ac:spMkLst>
        </pc:spChg>
        <pc:spChg chg="mod">
          <ac:chgData name="Bartholome Fejedero" userId="96dfbccbe1f2cca6" providerId="LiveId" clId="{A6BA67BD-1F7F-41E4-A36E-2759C3A30B6C}" dt="2024-12-18T02:09:47.380" v="427" actId="14100"/>
          <ac:spMkLst>
            <pc:docMk/>
            <pc:sldMk cId="4288356715" sldId="293"/>
            <ac:spMk id="3" creationId="{1F32100E-3D21-6400-9F67-C5B71EA53937}"/>
          </ac:spMkLst>
        </pc:spChg>
      </pc:sldChg>
      <pc:sldChg chg="modSp mod">
        <pc:chgData name="Bartholome Fejedero" userId="96dfbccbe1f2cca6" providerId="LiveId" clId="{A6BA67BD-1F7F-41E4-A36E-2759C3A30B6C}" dt="2024-12-18T01:39:29.286" v="69" actId="1036"/>
        <pc:sldMkLst>
          <pc:docMk/>
          <pc:sldMk cId="947049587" sldId="297"/>
        </pc:sldMkLst>
        <pc:spChg chg="mod">
          <ac:chgData name="Bartholome Fejedero" userId="96dfbccbe1f2cca6" providerId="LiveId" clId="{A6BA67BD-1F7F-41E4-A36E-2759C3A30B6C}" dt="2024-12-18T01:39:03.516" v="63" actId="14100"/>
          <ac:spMkLst>
            <pc:docMk/>
            <pc:sldMk cId="947049587" sldId="297"/>
            <ac:spMk id="4" creationId="{F793F015-847E-D3EF-BD1A-B6B5092BEB66}"/>
          </ac:spMkLst>
        </pc:spChg>
        <pc:spChg chg="mod">
          <ac:chgData name="Bartholome Fejedero" userId="96dfbccbe1f2cca6" providerId="LiveId" clId="{A6BA67BD-1F7F-41E4-A36E-2759C3A30B6C}" dt="2024-12-18T01:39:29.286" v="69" actId="1036"/>
          <ac:spMkLst>
            <pc:docMk/>
            <pc:sldMk cId="947049587" sldId="297"/>
            <ac:spMk id="14" creationId="{139FE213-122F-3697-3E82-C586A7DE392B}"/>
          </ac:spMkLst>
        </pc:spChg>
      </pc:sldChg>
      <pc:sldChg chg="modSp mod">
        <pc:chgData name="Bartholome Fejedero" userId="96dfbccbe1f2cca6" providerId="LiveId" clId="{A6BA67BD-1F7F-41E4-A36E-2759C3A30B6C}" dt="2024-12-18T01:37:43.200" v="48" actId="1035"/>
        <pc:sldMkLst>
          <pc:docMk/>
          <pc:sldMk cId="2377090748" sldId="300"/>
        </pc:sldMkLst>
        <pc:spChg chg="mod">
          <ac:chgData name="Bartholome Fejedero" userId="96dfbccbe1f2cca6" providerId="LiveId" clId="{A6BA67BD-1F7F-41E4-A36E-2759C3A30B6C}" dt="2024-12-18T01:34:31.185" v="19" actId="1035"/>
          <ac:spMkLst>
            <pc:docMk/>
            <pc:sldMk cId="2377090748" sldId="300"/>
            <ac:spMk id="4" creationId="{754F0811-E02A-0D14-DABC-E916B2A6AA74}"/>
          </ac:spMkLst>
        </pc:spChg>
        <pc:spChg chg="mod">
          <ac:chgData name="Bartholome Fejedero" userId="96dfbccbe1f2cca6" providerId="LiveId" clId="{A6BA67BD-1F7F-41E4-A36E-2759C3A30B6C}" dt="2024-12-18T01:37:16.026" v="40" actId="1035"/>
          <ac:spMkLst>
            <pc:docMk/>
            <pc:sldMk cId="2377090748" sldId="300"/>
            <ac:spMk id="5" creationId="{C7861694-1B91-3059-5083-ACC658151397}"/>
          </ac:spMkLst>
        </pc:spChg>
        <pc:spChg chg="mod">
          <ac:chgData name="Bartholome Fejedero" userId="96dfbccbe1f2cca6" providerId="LiveId" clId="{A6BA67BD-1F7F-41E4-A36E-2759C3A30B6C}" dt="2024-12-18T01:37:16.026" v="40" actId="1035"/>
          <ac:spMkLst>
            <pc:docMk/>
            <pc:sldMk cId="2377090748" sldId="300"/>
            <ac:spMk id="9" creationId="{97D6E85E-28C4-E594-9B41-CEC5F621A55C}"/>
          </ac:spMkLst>
        </pc:spChg>
        <pc:spChg chg="mod">
          <ac:chgData name="Bartholome Fejedero" userId="96dfbccbe1f2cca6" providerId="LiveId" clId="{A6BA67BD-1F7F-41E4-A36E-2759C3A30B6C}" dt="2024-12-18T01:37:16.026" v="40" actId="1035"/>
          <ac:spMkLst>
            <pc:docMk/>
            <pc:sldMk cId="2377090748" sldId="300"/>
            <ac:spMk id="13" creationId="{09B80AFA-FC19-335A-2B0F-79A967F4426E}"/>
          </ac:spMkLst>
        </pc:spChg>
        <pc:spChg chg="mod">
          <ac:chgData name="Bartholome Fejedero" userId="96dfbccbe1f2cca6" providerId="LiveId" clId="{A6BA67BD-1F7F-41E4-A36E-2759C3A30B6C}" dt="2024-12-18T01:37:43.200" v="48" actId="1035"/>
          <ac:spMkLst>
            <pc:docMk/>
            <pc:sldMk cId="2377090748" sldId="300"/>
            <ac:spMk id="20" creationId="{5D48BFA4-BA16-B77A-A8E2-7772589B6E50}"/>
          </ac:spMkLst>
        </pc:spChg>
        <pc:spChg chg="mod">
          <ac:chgData name="Bartholome Fejedero" userId="96dfbccbe1f2cca6" providerId="LiveId" clId="{A6BA67BD-1F7F-41E4-A36E-2759C3A30B6C}" dt="2024-12-18T01:37:43.200" v="48" actId="1035"/>
          <ac:spMkLst>
            <pc:docMk/>
            <pc:sldMk cId="2377090748" sldId="300"/>
            <ac:spMk id="25" creationId="{37A6CC2E-9E9C-DEC0-AAB2-A7E3ACDBE39C}"/>
          </ac:spMkLst>
        </pc:spChg>
        <pc:spChg chg="mod">
          <ac:chgData name="Bartholome Fejedero" userId="96dfbccbe1f2cca6" providerId="LiveId" clId="{A6BA67BD-1F7F-41E4-A36E-2759C3A30B6C}" dt="2024-12-18T01:37:43.200" v="48" actId="1035"/>
          <ac:spMkLst>
            <pc:docMk/>
            <pc:sldMk cId="2377090748" sldId="300"/>
            <ac:spMk id="32" creationId="{7F86F1B6-C1E1-3E35-7B6A-F88550A9A058}"/>
          </ac:spMkLst>
        </pc:spChg>
        <pc:spChg chg="mod">
          <ac:chgData name="Bartholome Fejedero" userId="96dfbccbe1f2cca6" providerId="LiveId" clId="{A6BA67BD-1F7F-41E4-A36E-2759C3A30B6C}" dt="2024-12-18T01:37:16.026" v="40" actId="1035"/>
          <ac:spMkLst>
            <pc:docMk/>
            <pc:sldMk cId="2377090748" sldId="300"/>
            <ac:spMk id="33" creationId="{5CB48231-34CA-5A1D-BF7F-34C64DE7BDE0}"/>
          </ac:spMkLst>
        </pc:spChg>
      </pc:sldChg>
      <pc:sldChg chg="modSp mod">
        <pc:chgData name="Bartholome Fejedero" userId="96dfbccbe1f2cca6" providerId="LiveId" clId="{A6BA67BD-1F7F-41E4-A36E-2759C3A30B6C}" dt="2024-12-18T01:48:12.946" v="180" actId="1038"/>
        <pc:sldMkLst>
          <pc:docMk/>
          <pc:sldMk cId="107641656" sldId="304"/>
        </pc:sldMkLst>
        <pc:spChg chg="mod">
          <ac:chgData name="Bartholome Fejedero" userId="96dfbccbe1f2cca6" providerId="LiveId" clId="{A6BA67BD-1F7F-41E4-A36E-2759C3A30B6C}" dt="2024-12-18T01:45:48.761" v="155" actId="1036"/>
          <ac:spMkLst>
            <pc:docMk/>
            <pc:sldMk cId="107641656" sldId="304"/>
            <ac:spMk id="5" creationId="{2B44D4B4-15C8-C0DC-9609-4075FC6DFE58}"/>
          </ac:spMkLst>
        </pc:spChg>
        <pc:spChg chg="mod">
          <ac:chgData name="Bartholome Fejedero" userId="96dfbccbe1f2cca6" providerId="LiveId" clId="{A6BA67BD-1F7F-41E4-A36E-2759C3A30B6C}" dt="2024-12-18T01:47:51.316" v="169" actId="1076"/>
          <ac:spMkLst>
            <pc:docMk/>
            <pc:sldMk cId="107641656" sldId="304"/>
            <ac:spMk id="7" creationId="{BDA1F741-5625-4862-6578-B49F59710601}"/>
          </ac:spMkLst>
        </pc:spChg>
        <pc:spChg chg="mod">
          <ac:chgData name="Bartholome Fejedero" userId="96dfbccbe1f2cca6" providerId="LiveId" clId="{A6BA67BD-1F7F-41E4-A36E-2759C3A30B6C}" dt="2024-12-18T01:47:40.219" v="167" actId="255"/>
          <ac:spMkLst>
            <pc:docMk/>
            <pc:sldMk cId="107641656" sldId="304"/>
            <ac:spMk id="8" creationId="{DEF2A0FE-FDD5-152D-8E2C-7417743DC5A0}"/>
          </ac:spMkLst>
        </pc:spChg>
        <pc:spChg chg="mod">
          <ac:chgData name="Bartholome Fejedero" userId="96dfbccbe1f2cca6" providerId="LiveId" clId="{A6BA67BD-1F7F-41E4-A36E-2759C3A30B6C}" dt="2024-12-18T01:47:32.876" v="165" actId="255"/>
          <ac:spMkLst>
            <pc:docMk/>
            <pc:sldMk cId="107641656" sldId="304"/>
            <ac:spMk id="9" creationId="{FBAC3D96-D24C-3315-927C-24A953F968CD}"/>
          </ac:spMkLst>
        </pc:spChg>
        <pc:spChg chg="mod">
          <ac:chgData name="Bartholome Fejedero" userId="96dfbccbe1f2cca6" providerId="LiveId" clId="{A6BA67BD-1F7F-41E4-A36E-2759C3A30B6C}" dt="2024-12-18T01:48:12.946" v="180" actId="1038"/>
          <ac:spMkLst>
            <pc:docMk/>
            <pc:sldMk cId="107641656" sldId="304"/>
            <ac:spMk id="14" creationId="{2D568688-6605-91A3-8977-0721D6234EB4}"/>
          </ac:spMkLst>
        </pc:spChg>
        <pc:spChg chg="mod">
          <ac:chgData name="Bartholome Fejedero" userId="96dfbccbe1f2cca6" providerId="LiveId" clId="{A6BA67BD-1F7F-41E4-A36E-2759C3A30B6C}" dt="2024-12-18T01:48:00.279" v="175" actId="1038"/>
          <ac:spMkLst>
            <pc:docMk/>
            <pc:sldMk cId="107641656" sldId="304"/>
            <ac:spMk id="17" creationId="{11D5D3B2-0937-C20E-5154-F540F4AE7E0A}"/>
          </ac:spMkLst>
        </pc:spChg>
      </pc:sldChg>
      <pc:sldChg chg="addSp modSp mod">
        <pc:chgData name="Bartholome Fejedero" userId="96dfbccbe1f2cca6" providerId="LiveId" clId="{A6BA67BD-1F7F-41E4-A36E-2759C3A30B6C}" dt="2024-12-18T02:21:40.338" v="539" actId="1037"/>
        <pc:sldMkLst>
          <pc:docMk/>
          <pc:sldMk cId="1733938995" sldId="308"/>
        </pc:sldMkLst>
        <pc:spChg chg="mod">
          <ac:chgData name="Bartholome Fejedero" userId="96dfbccbe1f2cca6" providerId="LiveId" clId="{A6BA67BD-1F7F-41E4-A36E-2759C3A30B6C}" dt="2024-12-18T01:57:13.024" v="300" actId="1035"/>
          <ac:spMkLst>
            <pc:docMk/>
            <pc:sldMk cId="1733938995" sldId="308"/>
            <ac:spMk id="2" creationId="{9B8B5892-5458-1A96-8DD8-4C4CE573299D}"/>
          </ac:spMkLst>
        </pc:spChg>
        <pc:spChg chg="add mod">
          <ac:chgData name="Bartholome Fejedero" userId="96dfbccbe1f2cca6" providerId="LiveId" clId="{A6BA67BD-1F7F-41E4-A36E-2759C3A30B6C}" dt="2024-12-18T02:20:14.724" v="514" actId="14100"/>
          <ac:spMkLst>
            <pc:docMk/>
            <pc:sldMk cId="1733938995" sldId="308"/>
            <ac:spMk id="3" creationId="{8F3E35F5-7E7B-B64A-E4E2-66F7DF940DFB}"/>
          </ac:spMkLst>
        </pc:spChg>
        <pc:spChg chg="mod">
          <ac:chgData name="Bartholome Fejedero" userId="96dfbccbe1f2cca6" providerId="LiveId" clId="{A6BA67BD-1F7F-41E4-A36E-2759C3A30B6C}" dt="2024-12-18T02:21:40.338" v="539" actId="1037"/>
          <ac:spMkLst>
            <pc:docMk/>
            <pc:sldMk cId="1733938995" sldId="308"/>
            <ac:spMk id="7" creationId="{F58B3AA1-3CE4-709A-F060-8AC3F22A73AE}"/>
          </ac:spMkLst>
        </pc:spChg>
        <pc:spChg chg="mod ord">
          <ac:chgData name="Bartholome Fejedero" userId="96dfbccbe1f2cca6" providerId="LiveId" clId="{A6BA67BD-1F7F-41E4-A36E-2759C3A30B6C}" dt="2024-12-18T02:21:32.038" v="537" actId="1038"/>
          <ac:spMkLst>
            <pc:docMk/>
            <pc:sldMk cId="1733938995" sldId="308"/>
            <ac:spMk id="14" creationId="{EDD05C92-60C4-1956-A215-788574535C96}"/>
          </ac:spMkLst>
        </pc:spChg>
        <pc:spChg chg="mod ord">
          <ac:chgData name="Bartholome Fejedero" userId="96dfbccbe1f2cca6" providerId="LiveId" clId="{A6BA67BD-1F7F-41E4-A36E-2759C3A30B6C}" dt="2024-12-18T02:21:23.814" v="535" actId="13244"/>
          <ac:spMkLst>
            <pc:docMk/>
            <pc:sldMk cId="1733938995" sldId="308"/>
            <ac:spMk id="15" creationId="{E4084C39-3654-F8E4-DAFE-21CFC1523689}"/>
          </ac:spMkLst>
        </pc:spChg>
        <pc:spChg chg="add mod">
          <ac:chgData name="Bartholome Fejedero" userId="96dfbccbe1f2cca6" providerId="LiveId" clId="{A6BA67BD-1F7F-41E4-A36E-2759C3A30B6C}" dt="2024-12-18T02:21:20.860" v="534" actId="1076"/>
          <ac:spMkLst>
            <pc:docMk/>
            <pc:sldMk cId="1733938995" sldId="308"/>
            <ac:spMk id="16" creationId="{7517D95E-F9E0-A56B-7A56-9365F1F35D1E}"/>
          </ac:spMkLst>
        </pc:spChg>
        <pc:picChg chg="mod">
          <ac:chgData name="Bartholome Fejedero" userId="96dfbccbe1f2cca6" providerId="LiveId" clId="{A6BA67BD-1F7F-41E4-A36E-2759C3A30B6C}" dt="2024-12-18T01:57:56.443" v="307" actId="1076"/>
          <ac:picMkLst>
            <pc:docMk/>
            <pc:sldMk cId="1733938995" sldId="308"/>
            <ac:picMk id="4" creationId="{9EA1FFD4-27B4-5EFA-A6E0-4C1779EE4C2D}"/>
          </ac:picMkLst>
        </pc:picChg>
      </pc:sldChg>
      <pc:sldChg chg="modSp mod">
        <pc:chgData name="Bartholome Fejedero" userId="96dfbccbe1f2cca6" providerId="LiveId" clId="{A6BA67BD-1F7F-41E4-A36E-2759C3A30B6C}" dt="2024-12-18T01:42:57.163" v="136" actId="14100"/>
        <pc:sldMkLst>
          <pc:docMk/>
          <pc:sldMk cId="568586183" sldId="309"/>
        </pc:sldMkLst>
        <pc:spChg chg="mod">
          <ac:chgData name="Bartholome Fejedero" userId="96dfbccbe1f2cca6" providerId="LiveId" clId="{A6BA67BD-1F7F-41E4-A36E-2759C3A30B6C}" dt="2024-12-18T01:42:57.163" v="136" actId="14100"/>
          <ac:spMkLst>
            <pc:docMk/>
            <pc:sldMk cId="568586183" sldId="309"/>
            <ac:spMk id="3" creationId="{851D3C74-E581-0B0B-E299-7E287341E003}"/>
          </ac:spMkLst>
        </pc:spChg>
      </pc:sldChg>
      <pc:sldChg chg="modSp mod">
        <pc:chgData name="Bartholome Fejedero" userId="96dfbccbe1f2cca6" providerId="LiveId" clId="{A6BA67BD-1F7F-41E4-A36E-2759C3A30B6C}" dt="2024-12-18T01:44:42.768" v="150" actId="1038"/>
        <pc:sldMkLst>
          <pc:docMk/>
          <pc:sldMk cId="3793434096" sldId="310"/>
        </pc:sldMkLst>
        <pc:spChg chg="mod">
          <ac:chgData name="Bartholome Fejedero" userId="96dfbccbe1f2cca6" providerId="LiveId" clId="{A6BA67BD-1F7F-41E4-A36E-2759C3A30B6C}" dt="2024-12-18T01:44:08.639" v="144" actId="1038"/>
          <ac:spMkLst>
            <pc:docMk/>
            <pc:sldMk cId="3793434096" sldId="310"/>
            <ac:spMk id="11" creationId="{E3A3A746-C0EF-A2E0-783C-2F65A35504FC}"/>
          </ac:spMkLst>
        </pc:spChg>
        <pc:spChg chg="mod">
          <ac:chgData name="Bartholome Fejedero" userId="96dfbccbe1f2cca6" providerId="LiveId" clId="{A6BA67BD-1F7F-41E4-A36E-2759C3A30B6C}" dt="2024-12-18T01:44:17.082" v="145" actId="1076"/>
          <ac:spMkLst>
            <pc:docMk/>
            <pc:sldMk cId="3793434096" sldId="310"/>
            <ac:spMk id="12" creationId="{CF6B630F-28E4-C9EB-8921-987C0C39B594}"/>
          </ac:spMkLst>
        </pc:spChg>
        <pc:spChg chg="mod">
          <ac:chgData name="Bartholome Fejedero" userId="96dfbccbe1f2cca6" providerId="LiveId" clId="{A6BA67BD-1F7F-41E4-A36E-2759C3A30B6C}" dt="2024-12-18T01:43:52.452" v="141" actId="1037"/>
          <ac:spMkLst>
            <pc:docMk/>
            <pc:sldMk cId="3793434096" sldId="310"/>
            <ac:spMk id="14" creationId="{12F832B8-AD65-AE04-E5C5-5FDBC16054DB}"/>
          </ac:spMkLst>
        </pc:spChg>
        <pc:spChg chg="mod">
          <ac:chgData name="Bartholome Fejedero" userId="96dfbccbe1f2cca6" providerId="LiveId" clId="{A6BA67BD-1F7F-41E4-A36E-2759C3A30B6C}" dt="2024-12-18T01:44:42.768" v="150" actId="1038"/>
          <ac:spMkLst>
            <pc:docMk/>
            <pc:sldMk cId="3793434096" sldId="310"/>
            <ac:spMk id="19" creationId="{456A96C1-EBEF-A0B1-65F6-7BC50A111EC3}"/>
          </ac:spMkLst>
        </pc:spChg>
      </pc:sldChg>
      <pc:sldChg chg="addSp modSp mod">
        <pc:chgData name="Bartholome Fejedero" userId="96dfbccbe1f2cca6" providerId="LiveId" clId="{A6BA67BD-1F7F-41E4-A36E-2759C3A30B6C}" dt="2024-12-18T02:19:36.965" v="506" actId="1036"/>
        <pc:sldMkLst>
          <pc:docMk/>
          <pc:sldMk cId="775519377" sldId="311"/>
        </pc:sldMkLst>
        <pc:spChg chg="mod">
          <ac:chgData name="Bartholome Fejedero" userId="96dfbccbe1f2cca6" providerId="LiveId" clId="{A6BA67BD-1F7F-41E4-A36E-2759C3A30B6C}" dt="2024-12-18T01:50:39.347" v="211" actId="1036"/>
          <ac:spMkLst>
            <pc:docMk/>
            <pc:sldMk cId="775519377" sldId="311"/>
            <ac:spMk id="2" creationId="{277C2554-B91F-5388-454C-4EBF1CC345C3}"/>
          </ac:spMkLst>
        </pc:spChg>
        <pc:spChg chg="mod">
          <ac:chgData name="Bartholome Fejedero" userId="96dfbccbe1f2cca6" providerId="LiveId" clId="{A6BA67BD-1F7F-41E4-A36E-2759C3A30B6C}" dt="2024-12-18T01:55:19.382" v="264" actId="1036"/>
          <ac:spMkLst>
            <pc:docMk/>
            <pc:sldMk cId="775519377" sldId="311"/>
            <ac:spMk id="4" creationId="{5411CD99-FF40-B944-4A6F-193E076F1727}"/>
          </ac:spMkLst>
        </pc:spChg>
        <pc:spChg chg="mod">
          <ac:chgData name="Bartholome Fejedero" userId="96dfbccbe1f2cca6" providerId="LiveId" clId="{A6BA67BD-1F7F-41E4-A36E-2759C3A30B6C}" dt="2024-12-18T01:55:19.382" v="264" actId="1036"/>
          <ac:spMkLst>
            <pc:docMk/>
            <pc:sldMk cId="775519377" sldId="311"/>
            <ac:spMk id="5" creationId="{BEF6BDC1-7548-DBA0-6F14-878BB2AD050E}"/>
          </ac:spMkLst>
        </pc:spChg>
        <pc:spChg chg="add mod">
          <ac:chgData name="Bartholome Fejedero" userId="96dfbccbe1f2cca6" providerId="LiveId" clId="{A6BA67BD-1F7F-41E4-A36E-2759C3A30B6C}" dt="2024-12-18T02:17:47.147" v="462" actId="14100"/>
          <ac:spMkLst>
            <pc:docMk/>
            <pc:sldMk cId="775519377" sldId="311"/>
            <ac:spMk id="6" creationId="{91671409-156E-B4EE-F295-CE69EA2F92DE}"/>
          </ac:spMkLst>
        </pc:spChg>
        <pc:spChg chg="mod">
          <ac:chgData name="Bartholome Fejedero" userId="96dfbccbe1f2cca6" providerId="LiveId" clId="{A6BA67BD-1F7F-41E4-A36E-2759C3A30B6C}" dt="2024-12-18T01:56:10.442" v="294" actId="1036"/>
          <ac:spMkLst>
            <pc:docMk/>
            <pc:sldMk cId="775519377" sldId="311"/>
            <ac:spMk id="7" creationId="{F9DDC01F-FBFD-4100-34A4-327A4F49A3D4}"/>
          </ac:spMkLst>
        </pc:spChg>
        <pc:spChg chg="mod">
          <ac:chgData name="Bartholome Fejedero" userId="96dfbccbe1f2cca6" providerId="LiveId" clId="{A6BA67BD-1F7F-41E4-A36E-2759C3A30B6C}" dt="2024-12-18T01:55:19.382" v="264" actId="1036"/>
          <ac:spMkLst>
            <pc:docMk/>
            <pc:sldMk cId="775519377" sldId="311"/>
            <ac:spMk id="8" creationId="{7D940853-D294-7EEA-92D1-0A4CC55A17BF}"/>
          </ac:spMkLst>
        </pc:spChg>
        <pc:spChg chg="mod">
          <ac:chgData name="Bartholome Fejedero" userId="96dfbccbe1f2cca6" providerId="LiveId" clId="{A6BA67BD-1F7F-41E4-A36E-2759C3A30B6C}" dt="2024-12-18T01:55:19.382" v="264" actId="1036"/>
          <ac:spMkLst>
            <pc:docMk/>
            <pc:sldMk cId="775519377" sldId="311"/>
            <ac:spMk id="9" creationId="{309D502C-103A-E5AE-2852-46723D03BE0F}"/>
          </ac:spMkLst>
        </pc:spChg>
        <pc:spChg chg="mod ord">
          <ac:chgData name="Bartholome Fejedero" userId="96dfbccbe1f2cca6" providerId="LiveId" clId="{A6BA67BD-1F7F-41E4-A36E-2759C3A30B6C}" dt="2024-12-18T02:18:27.001" v="471" actId="1035"/>
          <ac:spMkLst>
            <pc:docMk/>
            <pc:sldMk cId="775519377" sldId="311"/>
            <ac:spMk id="11" creationId="{99E23506-6F39-CB48-AAFF-B99378A6659A}"/>
          </ac:spMkLst>
        </pc:spChg>
        <pc:spChg chg="mod ord">
          <ac:chgData name="Bartholome Fejedero" userId="96dfbccbe1f2cca6" providerId="LiveId" clId="{A6BA67BD-1F7F-41E4-A36E-2759C3A30B6C}" dt="2024-12-18T02:19:01.524" v="486" actId="1037"/>
          <ac:spMkLst>
            <pc:docMk/>
            <pc:sldMk cId="775519377" sldId="311"/>
            <ac:spMk id="12" creationId="{88FDD8ED-2312-77E2-AA17-7FE7B50F1FC2}"/>
          </ac:spMkLst>
        </pc:spChg>
        <pc:spChg chg="mod ord">
          <ac:chgData name="Bartholome Fejedero" userId="96dfbccbe1f2cca6" providerId="LiveId" clId="{A6BA67BD-1F7F-41E4-A36E-2759C3A30B6C}" dt="2024-12-18T02:19:36.965" v="506" actId="1036"/>
          <ac:spMkLst>
            <pc:docMk/>
            <pc:sldMk cId="775519377" sldId="311"/>
            <ac:spMk id="13" creationId="{00565DDA-C726-375B-71B5-D20581119283}"/>
          </ac:spMkLst>
        </pc:spChg>
        <pc:spChg chg="add mod">
          <ac:chgData name="Bartholome Fejedero" userId="96dfbccbe1f2cca6" providerId="LiveId" clId="{A6BA67BD-1F7F-41E4-A36E-2759C3A30B6C}" dt="2024-12-18T02:18:48.907" v="478" actId="14100"/>
          <ac:spMkLst>
            <pc:docMk/>
            <pc:sldMk cId="775519377" sldId="311"/>
            <ac:spMk id="14" creationId="{452EBB27-27F8-6375-3E4E-8DD8D2AD0DC6}"/>
          </ac:spMkLst>
        </pc:spChg>
        <pc:spChg chg="add mod">
          <ac:chgData name="Bartholome Fejedero" userId="96dfbccbe1f2cca6" providerId="LiveId" clId="{A6BA67BD-1F7F-41E4-A36E-2759C3A30B6C}" dt="2024-12-18T02:19:17.323" v="492" actId="14100"/>
          <ac:spMkLst>
            <pc:docMk/>
            <pc:sldMk cId="775519377" sldId="311"/>
            <ac:spMk id="15" creationId="{032643EC-AB29-1B2D-435B-A03913349A7F}"/>
          </ac:spMkLst>
        </pc:spChg>
        <pc:picChg chg="mod">
          <ac:chgData name="Bartholome Fejedero" userId="96dfbccbe1f2cca6" providerId="LiveId" clId="{A6BA67BD-1F7F-41E4-A36E-2759C3A30B6C}" dt="2024-12-18T02:18:55.030" v="481" actId="1076"/>
          <ac:picMkLst>
            <pc:docMk/>
            <pc:sldMk cId="775519377" sldId="311"/>
            <ac:picMk id="3" creationId="{EA96E4F5-2889-92F2-95A7-E117EE06F8AA}"/>
          </ac:picMkLst>
        </pc:picChg>
        <pc:picChg chg="mod">
          <ac:chgData name="Bartholome Fejedero" userId="96dfbccbe1f2cca6" providerId="LiveId" clId="{A6BA67BD-1F7F-41E4-A36E-2759C3A30B6C}" dt="2024-12-18T01:56:10.442" v="294" actId="1036"/>
          <ac:picMkLst>
            <pc:docMk/>
            <pc:sldMk cId="775519377" sldId="311"/>
            <ac:picMk id="10" creationId="{08703F41-3D17-D373-29C4-8925A1FDD70F}"/>
          </ac:picMkLst>
        </pc:picChg>
      </pc:sldChg>
      <pc:sldChg chg="modSp mod">
        <pc:chgData name="Bartholome Fejedero" userId="96dfbccbe1f2cca6" providerId="LiveId" clId="{A6BA67BD-1F7F-41E4-A36E-2759C3A30B6C}" dt="2024-12-18T01:41:50.831" v="135" actId="1036"/>
        <pc:sldMkLst>
          <pc:docMk/>
          <pc:sldMk cId="1010342512" sldId="312"/>
        </pc:sldMkLst>
        <pc:spChg chg="mod">
          <ac:chgData name="Bartholome Fejedero" userId="96dfbccbe1f2cca6" providerId="LiveId" clId="{A6BA67BD-1F7F-41E4-A36E-2759C3A30B6C}" dt="2024-12-18T01:41:50.831" v="135" actId="1036"/>
          <ac:spMkLst>
            <pc:docMk/>
            <pc:sldMk cId="1010342512" sldId="312"/>
            <ac:spMk id="3" creationId="{5F17244D-8BAF-C0DB-7EEF-48359A97DB8D}"/>
          </ac:spMkLst>
        </pc:spChg>
      </pc:sldChg>
      <pc:sldChg chg="modSp mod">
        <pc:chgData name="Bartholome Fejedero" userId="96dfbccbe1f2cca6" providerId="LiveId" clId="{A6BA67BD-1F7F-41E4-A36E-2759C3A30B6C}" dt="2024-12-18T01:50:05.378" v="205" actId="1076"/>
        <pc:sldMkLst>
          <pc:docMk/>
          <pc:sldMk cId="3267261907" sldId="313"/>
        </pc:sldMkLst>
        <pc:spChg chg="mod">
          <ac:chgData name="Bartholome Fejedero" userId="96dfbccbe1f2cca6" providerId="LiveId" clId="{A6BA67BD-1F7F-41E4-A36E-2759C3A30B6C}" dt="2024-12-18T01:50:05.378" v="205" actId="1076"/>
          <ac:spMkLst>
            <pc:docMk/>
            <pc:sldMk cId="3267261907" sldId="313"/>
            <ac:spMk id="9" creationId="{9694833D-D7EC-95B5-02EA-429EB3CA0038}"/>
          </ac:spMkLst>
        </pc:spChg>
        <pc:spChg chg="mod">
          <ac:chgData name="Bartholome Fejedero" userId="96dfbccbe1f2cca6" providerId="LiveId" clId="{A6BA67BD-1F7F-41E4-A36E-2759C3A30B6C}" dt="2024-12-18T01:49:38.211" v="200" actId="1076"/>
          <ac:spMkLst>
            <pc:docMk/>
            <pc:sldMk cId="3267261907" sldId="313"/>
            <ac:spMk id="11" creationId="{16D55642-1749-B096-AE07-FD50C5A5D543}"/>
          </ac:spMkLst>
        </pc:spChg>
      </pc:sldChg>
      <pc:sldChg chg="modSp mod">
        <pc:chgData name="Bartholome Fejedero" userId="96dfbccbe1f2cca6" providerId="LiveId" clId="{A6BA67BD-1F7F-41E4-A36E-2759C3A30B6C}" dt="2024-12-18T01:56:42.322" v="297" actId="14100"/>
        <pc:sldMkLst>
          <pc:docMk/>
          <pc:sldMk cId="740184133" sldId="314"/>
        </pc:sldMkLst>
        <pc:spChg chg="mod">
          <ac:chgData name="Bartholome Fejedero" userId="96dfbccbe1f2cca6" providerId="LiveId" clId="{A6BA67BD-1F7F-41E4-A36E-2759C3A30B6C}" dt="2024-12-18T01:56:30.499" v="295" actId="20577"/>
          <ac:spMkLst>
            <pc:docMk/>
            <pc:sldMk cId="740184133" sldId="314"/>
            <ac:spMk id="2" creationId="{6A93B8FA-D785-35C7-D7AF-8C4D21778720}"/>
          </ac:spMkLst>
        </pc:spChg>
        <pc:spChg chg="mod">
          <ac:chgData name="Bartholome Fejedero" userId="96dfbccbe1f2cca6" providerId="LiveId" clId="{A6BA67BD-1F7F-41E4-A36E-2759C3A30B6C}" dt="2024-12-18T01:56:42.322" v="297" actId="14100"/>
          <ac:spMkLst>
            <pc:docMk/>
            <pc:sldMk cId="740184133" sldId="314"/>
            <ac:spMk id="3" creationId="{C1C6F2F3-D782-8E8B-49E0-A8BA1644B437}"/>
          </ac:spMkLst>
        </pc:spChg>
      </pc:sldChg>
      <pc:sldChg chg="modSp mod">
        <pc:chgData name="Bartholome Fejedero" userId="96dfbccbe1f2cca6" providerId="LiveId" clId="{A6BA67BD-1F7F-41E4-A36E-2759C3A30B6C}" dt="2024-12-18T02:12:15.035" v="447" actId="1076"/>
        <pc:sldMkLst>
          <pc:docMk/>
          <pc:sldMk cId="3162144644" sldId="321"/>
        </pc:sldMkLst>
        <pc:spChg chg="mod">
          <ac:chgData name="Bartholome Fejedero" userId="96dfbccbe1f2cca6" providerId="LiveId" clId="{A6BA67BD-1F7F-41E4-A36E-2759C3A30B6C}" dt="2024-12-18T02:11:53.258" v="445" actId="948"/>
          <ac:spMkLst>
            <pc:docMk/>
            <pc:sldMk cId="3162144644" sldId="321"/>
            <ac:spMk id="2" creationId="{05E3D08C-E427-3F26-C301-DD2743832C87}"/>
          </ac:spMkLst>
        </pc:spChg>
        <pc:spChg chg="mod">
          <ac:chgData name="Bartholome Fejedero" userId="96dfbccbe1f2cca6" providerId="LiveId" clId="{A6BA67BD-1F7F-41E4-A36E-2759C3A30B6C}" dt="2024-12-18T02:12:15.035" v="447" actId="1076"/>
          <ac:spMkLst>
            <pc:docMk/>
            <pc:sldMk cId="3162144644" sldId="321"/>
            <ac:spMk id="3" creationId="{EF40177C-372D-9B01-2178-B6C19DBC0142}"/>
          </ac:spMkLst>
        </pc:spChg>
        <pc:spChg chg="mod">
          <ac:chgData name="Bartholome Fejedero" userId="96dfbccbe1f2cca6" providerId="LiveId" clId="{A6BA67BD-1F7F-41E4-A36E-2759C3A30B6C}" dt="2024-12-18T02:11:37.517" v="444" actId="1035"/>
          <ac:spMkLst>
            <pc:docMk/>
            <pc:sldMk cId="3162144644" sldId="321"/>
            <ac:spMk id="5" creationId="{2A7C250A-51E4-5F4E-A81B-C37DE9ED454F}"/>
          </ac:spMkLst>
        </pc:spChg>
        <pc:spChg chg="mod">
          <ac:chgData name="Bartholome Fejedero" userId="96dfbccbe1f2cca6" providerId="LiveId" clId="{A6BA67BD-1F7F-41E4-A36E-2759C3A30B6C}" dt="2024-12-18T02:10:44.755" v="432" actId="1076"/>
          <ac:spMkLst>
            <pc:docMk/>
            <pc:sldMk cId="3162144644" sldId="321"/>
            <ac:spMk id="15" creationId="{7B416B75-9864-BCBD-3A42-B3750F63BBB0}"/>
          </ac:spMkLst>
        </pc:spChg>
      </pc:sldChg>
    </pc:docChg>
  </pc:docChgLst>
  <pc:docChgLst>
    <pc:chgData name="Bartholome Fejedero" userId="96dfbccbe1f2cca6" providerId="LiveId" clId="{2C831E8A-0D8C-4C41-899A-BC39DF254D9F}"/>
    <pc:docChg chg="modSld">
      <pc:chgData name="Bartholome Fejedero" userId="96dfbccbe1f2cca6" providerId="LiveId" clId="{2C831E8A-0D8C-4C41-899A-BC39DF254D9F}" dt="2024-12-20T03:40:05.126" v="0" actId="20577"/>
      <pc:docMkLst>
        <pc:docMk/>
      </pc:docMkLst>
      <pc:sldChg chg="modSp mod">
        <pc:chgData name="Bartholome Fejedero" userId="96dfbccbe1f2cca6" providerId="LiveId" clId="{2C831E8A-0D8C-4C41-899A-BC39DF254D9F}" dt="2024-12-20T03:40:05.126" v="0" actId="20577"/>
        <pc:sldMkLst>
          <pc:docMk/>
          <pc:sldMk cId="480413374" sldId="276"/>
        </pc:sldMkLst>
        <pc:spChg chg="mod">
          <ac:chgData name="Bartholome Fejedero" userId="96dfbccbe1f2cca6" providerId="LiveId" clId="{2C831E8A-0D8C-4C41-899A-BC39DF254D9F}" dt="2024-12-20T03:40:05.126" v="0" actId="20577"/>
          <ac:spMkLst>
            <pc:docMk/>
            <pc:sldMk cId="480413374" sldId="276"/>
            <ac:spMk id="11" creationId="{900B85EC-4958-BCEE-C881-6F54744EE67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10C93-71CE-4B3D-A47F-3C53A5613DEA}" type="datetimeFigureOut">
              <a:rPr lang="en-AU" smtClean="0"/>
              <a:t>20/12/2024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179BB-ACDB-4FF0-AEFB-E647DCED0A27}" type="slidenum">
              <a:rPr lang="en-AU" smtClean="0"/>
              <a:t>‹#›</a:t>
            </a:fld>
            <a:endParaRPr lang="en-AU"/>
          </a:p>
        </p:txBody>
      </p:sp>
    </p:spTree>
    <p:extLst>
      <p:ext uri="{BB962C8B-B14F-4D97-AF65-F5344CB8AC3E}">
        <p14:creationId xmlns:p14="http://schemas.microsoft.com/office/powerpoint/2010/main" val="453368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www.youtube.com/watch?v=BnPvzRX_Kxk&amp;list=PL95CxBiLrB_nFbcmrGMgqWEjYuguzOPlY&amp;index=1" TargetMode="External"/><Relationship Id="rId3" Type="http://schemas.openxmlformats.org/officeDocument/2006/relationships/hyperlink" Target="https://www.youtube.com/watch?v=CpFxbmuif9s&amp;list=PL95CxBiLrB_nFbcmrGMgqWEjYuguzOPlY&amp;index=5" TargetMode="External"/><Relationship Id="rId7" Type="http://schemas.openxmlformats.org/officeDocument/2006/relationships/hyperlink" Target="https://www.youtube.com/watch?v=75WiMBm2W24&amp;list=PL95CxBiLrB_nFbcmrGMgqWEjYuguzOPlY&amp;index=2"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youtube.com/watch?v=a7CWSi8AbDA&amp;list=PL95CxBiLrB_nFbcmrGMgqWEjYuguzOPlY&amp;index=3" TargetMode="External"/><Relationship Id="rId5" Type="http://schemas.openxmlformats.org/officeDocument/2006/relationships/hyperlink" Target="https://www.youtube.com/watch?v=hBGIuTspBGg&amp;list=PL95CxBiLrB_nFbcmrGMgqWEjYuguzOPlY&amp;index=4" TargetMode="External"/><Relationship Id="rId4" Type="http://schemas.openxmlformats.org/officeDocument/2006/relationships/hyperlink" Target="https://www.youtube.com/watch?v=-0LOSLQvB9Q&amp;list=PL95CxBiLrB_nFbcmrGMgqWEjYuguzOPlY&amp;index=6" TargetMode="External"/></Relationships>
</file>

<file path=ppt/notesSlides/_rels/notesSlide3.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hyperlink" Target="https://www.aph.gov.au/Senators_and_Members/Members" TargetMode="Externa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hyperlink" Target="https://electorate.aec.gov.au/" TargetMode="Externa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parliament.vic.gov.au/members/member-search/?page=1&amp;pageSize=10&amp;session=C&amp;sortType=2" TargetMode="External"/><Relationship Id="rId13" Type="http://schemas.openxmlformats.org/officeDocument/2006/relationships/hyperlink" Target="https://www.parliament.act.gov.au/members/members-of-the-assembly" TargetMode="External"/><Relationship Id="rId3" Type="http://schemas.openxmlformats.org/officeDocument/2006/relationships/tags" Target="../tags/tag48.xml"/><Relationship Id="rId7" Type="http://schemas.openxmlformats.org/officeDocument/2006/relationships/hyperlink" Target="https://www.parliament.nsw.gov.au/members/pages/all-members.aspx" TargetMode="External"/><Relationship Id="rId12" Type="http://schemas.openxmlformats.org/officeDocument/2006/relationships/hyperlink" Target="https://www.parliament.tas.gov.au/house-of-assembly/members" TargetMode="Externa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hyperlink" Target="https://elections.nsw.gov.au/elections/find-my-electorate" TargetMode="External"/><Relationship Id="rId11" Type="http://schemas.openxmlformats.org/officeDocument/2006/relationships/hyperlink" Target="https://www.parliament.sa.gov.au/en/Members/Member-Details" TargetMode="External"/><Relationship Id="rId5" Type="http://schemas.openxmlformats.org/officeDocument/2006/relationships/slide" Target="../slides/slide7.xml"/><Relationship Id="rId10" Type="http://schemas.openxmlformats.org/officeDocument/2006/relationships/hyperlink" Target="https://www.parliament.wa.gov.au/parliament/memblist.nsf/WAMembers" TargetMode="External"/><Relationship Id="rId4" Type="http://schemas.openxmlformats.org/officeDocument/2006/relationships/notesMaster" Target="../notesMasters/notesMaster1.xml"/><Relationship Id="rId9" Type="http://schemas.openxmlformats.org/officeDocument/2006/relationships/hyperlink" Target="https://www.qld.gov.au/about/contact-government/contacts/local-mp" TargetMode="External"/><Relationship Id="rId14" Type="http://schemas.openxmlformats.org/officeDocument/2006/relationships/hyperlink" Target="https://parliament.nt.gov.au/member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EB3179BB-ACDB-4FF0-AEFB-E647DCED0A27}" type="slidenum">
              <a:rPr lang="en-AU" smtClean="0"/>
              <a:t>1</a:t>
            </a:fld>
            <a:endParaRPr lang="en-AU"/>
          </a:p>
        </p:txBody>
      </p:sp>
    </p:spTree>
    <p:extLst>
      <p:ext uri="{BB962C8B-B14F-4D97-AF65-F5344CB8AC3E}">
        <p14:creationId xmlns:p14="http://schemas.microsoft.com/office/powerpoint/2010/main" val="1108689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fil" sz="1200" b="0" i="0" u="none" strike="noStrike">
                <a:latin typeface="Calibri"/>
                <a:hlinkClick r:id="rId3"/>
              </a:rPr>
              <a:t>Ang kuwento ng botante: Compilation (Tagalog subtitles) (youtube.com)</a:t>
            </a:r>
            <a:endParaRPr lang="en-AU"/>
          </a:p>
          <a:p>
            <a:endParaRPr lang="en-AU"/>
          </a:p>
          <a:p>
            <a:pPr rtl="0"/>
            <a:r>
              <a:rPr lang="fil" sz="1200" b="0" i="0" u="none" strike="noStrike">
                <a:latin typeface="Calibri"/>
                <a:hlinkClick r:id="rId4"/>
              </a:rPr>
              <a:t>Ang kuwento ng botante - Vietnamese – YouTube</a:t>
            </a:r>
            <a:endParaRPr lang="en-AU"/>
          </a:p>
          <a:p>
            <a:endParaRPr lang="en-AU"/>
          </a:p>
          <a:p>
            <a:pPr rtl="0"/>
            <a:r>
              <a:rPr lang="fil" sz="1200" b="0" i="0" u="none" strike="noStrike">
                <a:latin typeface="Calibri"/>
                <a:hlinkClick r:id="rId5"/>
              </a:rPr>
              <a:t>Ang kuwento ng botante - Mandarin (youtube.com)</a:t>
            </a:r>
            <a:endParaRPr lang="en-AU"/>
          </a:p>
          <a:p>
            <a:endParaRPr lang="en-AU"/>
          </a:p>
          <a:p>
            <a:pPr rtl="0"/>
            <a:r>
              <a:rPr lang="fil" sz="1200" b="0" i="0" u="none" strike="noStrike">
                <a:latin typeface="Calibri"/>
                <a:hlinkClick r:id="rId6"/>
              </a:rPr>
              <a:t>Ang kuwento ng botante - Hindi (youtube.com)</a:t>
            </a:r>
            <a:endParaRPr lang="en-AU"/>
          </a:p>
          <a:p>
            <a:endParaRPr lang="en-AU"/>
          </a:p>
          <a:p>
            <a:pPr rtl="0"/>
            <a:r>
              <a:rPr lang="fil" sz="1200" b="0" i="0" u="none" strike="noStrike">
                <a:latin typeface="Calibri"/>
                <a:hlinkClick r:id="rId7"/>
              </a:rPr>
              <a:t>Ang kuwento ng botante - Farsi (Persian) (youtube.com)</a:t>
            </a:r>
            <a:endParaRPr lang="en-AU"/>
          </a:p>
          <a:p>
            <a:endParaRPr lang="en-AU"/>
          </a:p>
          <a:p>
            <a:pPr rtl="0"/>
            <a:r>
              <a:rPr lang="fil" sz="1200" b="0" i="0" u="none" strike="noStrike">
                <a:latin typeface="Calibri"/>
                <a:hlinkClick r:id="rId8"/>
              </a:rPr>
              <a:t>Ang kuwento ng botante - Arabic (youtube.com)</a:t>
            </a:r>
            <a:endParaRPr lang="en-AU"/>
          </a:p>
          <a:p>
            <a:endParaRPr lang="en-AU"/>
          </a:p>
        </p:txBody>
      </p:sp>
      <p:sp>
        <p:nvSpPr>
          <p:cNvPr id="4" name="Slide Number Placeholder 3"/>
          <p:cNvSpPr>
            <a:spLocks noGrp="1"/>
          </p:cNvSpPr>
          <p:nvPr>
            <p:ph type="sldNum" sz="quarter" idx="5"/>
          </p:nvPr>
        </p:nvSpPr>
        <p:spPr/>
        <p:txBody>
          <a:bodyPr/>
          <a:lstStyle/>
          <a:p>
            <a:fld id="{7EFFDDAA-5140-4E04-BD14-F59639C53763}" type="slidenum">
              <a:rPr lang="en-AU" smtClean="0"/>
              <a:t>3</a:t>
            </a:fld>
            <a:endParaRPr lang="en-AU"/>
          </a:p>
        </p:txBody>
      </p:sp>
    </p:spTree>
    <p:extLst>
      <p:ext uri="{BB962C8B-B14F-4D97-AF65-F5344CB8AC3E}">
        <p14:creationId xmlns:p14="http://schemas.microsoft.com/office/powerpoint/2010/main" val="393816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il" sz="1200" b="0" i="0" u="none" strike="noStrike">
                <a:latin typeface="Calibri"/>
              </a:rPr>
              <a:t>Hanapin ang isang miyembro ng pederal na pamahalaan sa pamamagitan ng pag-search sa </a:t>
            </a:r>
            <a:r>
              <a:rPr lang="fil" sz="1200" b="0" i="0" u="none" strike="noStrike">
                <a:latin typeface="Calibri"/>
                <a:hlinkClick r:id="rId6"/>
              </a:rPr>
              <a:t>Find my electorate (aec.gov.au)</a:t>
            </a:r>
            <a:r>
              <a:rPr lang="fil" sz="1200" b="0" i="0" u="none" strike="noStrike">
                <a:latin typeface="Calibri"/>
              </a:rPr>
              <a:t> para sa mga kaugnay na electorate. Maaari mong gamitin ang website ng APH na </a:t>
            </a:r>
            <a:r>
              <a:rPr lang="fil" sz="1200" b="0" i="0" u="none" strike="noStrike">
                <a:latin typeface="Calibri"/>
                <a:hlinkClick r:id="rId7"/>
              </a:rPr>
              <a:t>Members – Parliament of Australia (aph.gov.au)</a:t>
            </a:r>
            <a:r>
              <a:rPr lang="fil" sz="1200" b="0" i="0" u="none" strike="noStrike">
                <a:latin typeface="Calibri"/>
              </a:rPr>
              <a:t> upang makahanap ng larawan ng miyembro.</a:t>
            </a:r>
          </a:p>
          <a:p>
            <a:endParaRPr lang="en-AU" b="1"/>
          </a:p>
        </p:txBody>
      </p:sp>
      <p:sp>
        <p:nvSpPr>
          <p:cNvPr id="4" name="Slide Number Placeholder 3"/>
          <p:cNvSpPr>
            <a:spLocks noGrp="1"/>
          </p:cNvSpPr>
          <p:nvPr>
            <p:ph type="sldNum" sz="quarter" idx="5"/>
            <p:custDataLst>
              <p:tags r:id="rId3"/>
            </p:custDataLst>
          </p:nvPr>
        </p:nvSpPr>
        <p:spPr/>
        <p:txBody>
          <a:bodyPr/>
          <a:lstStyle/>
          <a:p>
            <a:fld id="{EB3179BB-ACDB-4FF0-AEFB-E647DCED0A27}" type="slidenum">
              <a:rPr lang="en-AU" smtClean="0"/>
              <a:t>6</a:t>
            </a:fld>
            <a:endParaRPr lang="en-AU"/>
          </a:p>
        </p:txBody>
      </p:sp>
    </p:spTree>
    <p:extLst>
      <p:ext uri="{BB962C8B-B14F-4D97-AF65-F5344CB8AC3E}">
        <p14:creationId xmlns:p14="http://schemas.microsoft.com/office/powerpoint/2010/main" val="3027341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rtl="0"/>
            <a:r>
              <a:rPr lang="fil" sz="1200" b="0" i="0" u="none" strike="noStrike">
                <a:latin typeface="Calibri"/>
              </a:rPr>
              <a:t>Hanapin ang miyembro ng estado para sa lugar:</a:t>
            </a:r>
          </a:p>
          <a:p>
            <a:endParaRPr lang="en-AU"/>
          </a:p>
          <a:p>
            <a:pPr rtl="0"/>
            <a:r>
              <a:rPr lang="fil" sz="1200" b="0" i="0" u="none" strike="noStrike">
                <a:latin typeface="Calibri"/>
              </a:rPr>
              <a:t>NSW: </a:t>
            </a:r>
            <a:r>
              <a:rPr lang="fil" sz="1200" b="0" i="0" u="none" strike="noStrike">
                <a:latin typeface="Calibri"/>
                <a:hlinkClick r:id="rId6"/>
              </a:rPr>
              <a:t>Hanapin ang aking electorate - NSW Electoral Commission</a:t>
            </a:r>
            <a:r>
              <a:rPr lang="fil" sz="1200" b="0" i="0" u="none" strike="noStrike">
                <a:latin typeface="Calibri"/>
              </a:rPr>
              <a:t> at </a:t>
            </a:r>
            <a:r>
              <a:rPr lang="fil" sz="1200" b="0" i="0" u="none" strike="noStrike">
                <a:latin typeface="Calibri"/>
                <a:hlinkClick r:id="rId7"/>
              </a:rPr>
              <a:t>Lahat ng mga Miyembro (nsw.gov.au)</a:t>
            </a:r>
            <a:endParaRPr lang="en-AU"/>
          </a:p>
          <a:p>
            <a:pPr rtl="0"/>
            <a:r>
              <a:rPr lang="fil" sz="1200" b="0" i="0" u="none" strike="noStrike">
                <a:latin typeface="Calibri"/>
              </a:rPr>
              <a:t>Vic: </a:t>
            </a:r>
            <a:r>
              <a:rPr lang="fil" sz="1200" b="0" i="0" u="none" strike="noStrike">
                <a:latin typeface="Calibri"/>
                <a:hlinkClick r:id="rId8"/>
              </a:rPr>
              <a:t>Maghanap ng miyembro (parliament.vic.gov.au)</a:t>
            </a:r>
            <a:endParaRPr lang="en-AU"/>
          </a:p>
          <a:p>
            <a:pPr rtl="0"/>
            <a:r>
              <a:rPr lang="fil" sz="1200" b="0" i="0" u="none" strike="noStrike">
                <a:latin typeface="Calibri"/>
              </a:rPr>
              <a:t>Qld: </a:t>
            </a:r>
            <a:r>
              <a:rPr lang="fil" sz="1200" b="0" i="0" u="none" strike="noStrike">
                <a:latin typeface="Calibri"/>
                <a:hlinkClick r:id="rId9"/>
              </a:rPr>
              <a:t>Makipag-ugnay sa iyong lokal na Miyembro ng Parlamento | Tungkol sa Queensland at sa pamahalaan nito | Pamahalaan ng Queensland (www.qld.gov.au)</a:t>
            </a:r>
            <a:endParaRPr lang="en-AU"/>
          </a:p>
          <a:p>
            <a:pPr rtl="0"/>
            <a:r>
              <a:rPr lang="fil" sz="1200" b="0" i="0" u="none" strike="noStrike">
                <a:latin typeface="Calibri"/>
              </a:rPr>
              <a:t>WA: </a:t>
            </a:r>
            <a:r>
              <a:rPr lang="fil" sz="1200" b="0" i="0" u="none" strike="noStrike">
                <a:latin typeface="Calibri"/>
                <a:hlinkClick r:id="rId10"/>
              </a:rPr>
              <a:t>Listahan ng Miyembro (parliament.wa.gov.au)</a:t>
            </a:r>
            <a:endParaRPr lang="en-AU"/>
          </a:p>
          <a:p>
            <a:pPr rtl="0"/>
            <a:r>
              <a:rPr lang="fil" sz="1200" b="0" i="0" u="none" strike="noStrike">
                <a:latin typeface="Calibri"/>
              </a:rPr>
              <a:t> SA: </a:t>
            </a:r>
            <a:r>
              <a:rPr lang="fil" sz="1200" b="0" i="0" u="none" strike="noStrike">
                <a:latin typeface="Calibri"/>
                <a:hlinkClick r:id="rId11"/>
              </a:rPr>
              <a:t>parliament.sa.gov.au/en/Members/Member-Details</a:t>
            </a:r>
            <a:endParaRPr lang="en-AU"/>
          </a:p>
          <a:p>
            <a:pPr rtl="0"/>
            <a:r>
              <a:rPr lang="fil" sz="1200" b="0" i="0" u="none" strike="noStrike">
                <a:latin typeface="Calibri"/>
              </a:rPr>
              <a:t>Tas: </a:t>
            </a:r>
            <a:r>
              <a:rPr lang="fil" sz="1200" b="0" i="0" u="none" strike="noStrike">
                <a:latin typeface="Calibri"/>
                <a:hlinkClick r:id="rId12"/>
              </a:rPr>
              <a:t>Mga Miyembro ng Kapulungan | Parlamento ng Tasmania</a:t>
            </a:r>
            <a:endParaRPr lang="en-AU"/>
          </a:p>
          <a:p>
            <a:pPr rtl="0"/>
            <a:r>
              <a:rPr lang="fil" sz="1200" b="0" i="0" u="none" strike="noStrike">
                <a:latin typeface="Calibri"/>
              </a:rPr>
              <a:t>ACT: </a:t>
            </a:r>
            <a:r>
              <a:rPr lang="fil" sz="1200" b="0" i="0" u="none" strike="noStrike">
                <a:latin typeface="Calibri"/>
                <a:hlinkClick r:id="rId13"/>
              </a:rPr>
              <a:t>Mga Miyembro ng Asemblea - ACT Asambleang Pambatas</a:t>
            </a:r>
            <a:endParaRPr lang="en-AU"/>
          </a:p>
          <a:p>
            <a:pPr rtl="0"/>
            <a:r>
              <a:rPr lang="fil" sz="1200" b="0" i="0" u="none" strike="noStrike">
                <a:latin typeface="Calibri"/>
              </a:rPr>
              <a:t>NT: </a:t>
            </a:r>
            <a:r>
              <a:rPr lang="fil" sz="1200" b="0" i="0" u="none" strike="noStrike">
                <a:latin typeface="Calibri"/>
                <a:hlinkClick r:id="rId14"/>
              </a:rPr>
              <a:t>Mga Miyembro – Pamahalaan ng Northern Territory – Asambleang Pambatas</a:t>
            </a:r>
            <a:endParaRPr lang="en-AU"/>
          </a:p>
          <a:p>
            <a:endParaRPr lang="en-AU"/>
          </a:p>
        </p:txBody>
      </p:sp>
      <p:sp>
        <p:nvSpPr>
          <p:cNvPr id="4" name="Slide Number Placeholder 3"/>
          <p:cNvSpPr>
            <a:spLocks noGrp="1"/>
          </p:cNvSpPr>
          <p:nvPr>
            <p:ph type="sldNum" sz="quarter" idx="5"/>
            <p:custDataLst>
              <p:tags r:id="rId3"/>
            </p:custDataLst>
          </p:nvPr>
        </p:nvSpPr>
        <p:spPr/>
        <p:txBody>
          <a:bodyPr/>
          <a:lstStyle/>
          <a:p>
            <a:fld id="{EB3179BB-ACDB-4FF0-AEFB-E647DCED0A27}" type="slidenum">
              <a:rPr lang="en-AU" smtClean="0"/>
              <a:t>7</a:t>
            </a:fld>
            <a:endParaRPr lang="en-AU"/>
          </a:p>
        </p:txBody>
      </p:sp>
    </p:spTree>
    <p:extLst>
      <p:ext uri="{BB962C8B-B14F-4D97-AF65-F5344CB8AC3E}">
        <p14:creationId xmlns:p14="http://schemas.microsoft.com/office/powerpoint/2010/main" val="3092430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1708703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7752" y="1143000"/>
            <a:ext cx="3290207" cy="1691640"/>
          </a:xfrm>
        </p:spPr>
        <p:txBody>
          <a:bodyPr anchor="b">
            <a:noAutofit/>
          </a:bodyPr>
          <a:lstStyle>
            <a:lvl1pPr>
              <a:lnSpc>
                <a:spcPct val="90000"/>
              </a:lnSpc>
              <a:defRPr sz="3600" b="0"/>
            </a:lvl1pPr>
          </a:lstStyle>
          <a:p>
            <a:r>
              <a:rPr lang="en-GB"/>
              <a:t>Click to edit Master title style</a:t>
            </a:r>
            <a:endParaRPr lang="en-US"/>
          </a:p>
        </p:txBody>
      </p:sp>
      <p:sp>
        <p:nvSpPr>
          <p:cNvPr id="4" name="Text Placeholder 3"/>
          <p:cNvSpPr>
            <a:spLocks noGrp="1"/>
          </p:cNvSpPr>
          <p:nvPr>
            <p:ph type="body" sz="half" idx="2"/>
          </p:nvPr>
        </p:nvSpPr>
        <p:spPr>
          <a:xfrm>
            <a:off x="8367751" y="2834640"/>
            <a:ext cx="3290207" cy="3451860"/>
          </a:xfrm>
        </p:spPr>
        <p:txBody>
          <a:bodyPr>
            <a:normAutofit/>
          </a:bodyPr>
          <a:lstStyle>
            <a:lvl1pPr marL="0" indent="0">
              <a:lnSpc>
                <a:spcPct val="100000"/>
              </a:lnSpc>
              <a:spcBef>
                <a:spcPts val="1000"/>
              </a:spcBef>
              <a:buNone/>
              <a:defRPr sz="1700">
                <a:latin typeface="HelveticaNeueLT Std Lt" panose="020B0403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pic>
        <p:nvPicPr>
          <p:cNvPr id="10" name="Graphic 9">
            <a:extLst>
              <a:ext uri="{FF2B5EF4-FFF2-40B4-BE49-F238E27FC236}">
                <a16:creationId xmlns:a16="http://schemas.microsoft.com/office/drawing/2014/main" id="{60669335-ABE4-0E6F-9AB3-BBC5C2827E4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18777" y="5086184"/>
            <a:ext cx="11344275" cy="1095375"/>
          </a:xfrm>
          <a:prstGeom prst="rect">
            <a:avLst/>
          </a:prstGeom>
        </p:spPr>
      </p:pic>
      <p:sp>
        <p:nvSpPr>
          <p:cNvPr id="13" name="Rectangle: Single Corner Snipped 7">
            <a:extLst>
              <a:ext uri="{FF2B5EF4-FFF2-40B4-BE49-F238E27FC236}">
                <a16:creationId xmlns:a16="http://schemas.microsoft.com/office/drawing/2014/main" id="{24C161B6-6AB2-1138-ED5E-4A538F7DAD9E}"/>
              </a:ext>
            </a:extLst>
          </p:cNvPr>
          <p:cNvSpPr/>
          <p:nvPr userDrawn="1"/>
        </p:nvSpPr>
        <p:spPr>
          <a:xfrm rot="10800000">
            <a:off x="12786718" y="238387"/>
            <a:ext cx="6100114" cy="4000484"/>
          </a:xfrm>
          <a:custGeom>
            <a:avLst/>
            <a:gdLst>
              <a:gd name="connsiteX0" fmla="*/ 1066 w 6100114"/>
              <a:gd name="connsiteY0" fmla="*/ 829179 h 4000484"/>
              <a:gd name="connsiteX1" fmla="*/ 5616868 w 6100114"/>
              <a:gd name="connsiteY1" fmla="*/ 830840 h 4000484"/>
              <a:gd name="connsiteX2" fmla="*/ 6100114 w 6100114"/>
              <a:gd name="connsiteY2" fmla="*/ 0 h 4000484"/>
              <a:gd name="connsiteX3" fmla="*/ 6100114 w 6100114"/>
              <a:gd name="connsiteY3" fmla="*/ 4000484 h 4000484"/>
              <a:gd name="connsiteX4" fmla="*/ 1066 w 6100114"/>
              <a:gd name="connsiteY4" fmla="*/ 4000484 h 4000484"/>
              <a:gd name="connsiteX5" fmla="*/ 1066 w 6100114"/>
              <a:gd name="connsiteY5" fmla="*/ 829179 h 400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0114" h="4000484">
                <a:moveTo>
                  <a:pt x="1066" y="829179"/>
                </a:moveTo>
                <a:lnTo>
                  <a:pt x="5616868" y="830840"/>
                </a:lnTo>
                <a:lnTo>
                  <a:pt x="6100114" y="0"/>
                </a:lnTo>
                <a:lnTo>
                  <a:pt x="6100114" y="4000484"/>
                </a:lnTo>
                <a:lnTo>
                  <a:pt x="1066" y="4000484"/>
                </a:lnTo>
                <a:cubicBezTo>
                  <a:pt x="4761" y="2945230"/>
                  <a:pt x="-2629" y="1884433"/>
                  <a:pt x="1066" y="8291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aseline="-25000"/>
              <a:t> </a:t>
            </a:r>
          </a:p>
        </p:txBody>
      </p:sp>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338588" y="1143000"/>
            <a:ext cx="6696184" cy="4599039"/>
          </a:xfrm>
          <a:solidFill>
            <a:schemeClr val="bg1"/>
          </a:solidFill>
        </p:spPr>
        <p:txBody>
          <a:bodyPr/>
          <a:lstStyle>
            <a:lvl1pPr>
              <a:defRPr>
                <a:solidFill>
                  <a:schemeClr val="tx2"/>
                </a:solidFill>
              </a:defRPr>
            </a:lvl1pPr>
          </a:lstStyle>
          <a:p>
            <a:r>
              <a:rPr lang="en-AU"/>
              <a:t>Click to insert picture</a:t>
            </a:r>
          </a:p>
        </p:txBody>
      </p:sp>
    </p:spTree>
    <p:extLst>
      <p:ext uri="{BB962C8B-B14F-4D97-AF65-F5344CB8AC3E}">
        <p14:creationId xmlns:p14="http://schemas.microsoft.com/office/powerpoint/2010/main" val="427018794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7752" y="1143000"/>
            <a:ext cx="3290207" cy="1691640"/>
          </a:xfrm>
        </p:spPr>
        <p:txBody>
          <a:bodyPr anchor="b">
            <a:noAutofit/>
          </a:bodyPr>
          <a:lstStyle>
            <a:lvl1pPr>
              <a:lnSpc>
                <a:spcPct val="90000"/>
              </a:lnSpc>
              <a:defRPr sz="3600" b="0"/>
            </a:lvl1pPr>
          </a:lstStyle>
          <a:p>
            <a:r>
              <a:rPr lang="en-GB"/>
              <a:t>Click to edit Master title style</a:t>
            </a:r>
            <a:endParaRPr lang="en-US"/>
          </a:p>
        </p:txBody>
      </p:sp>
      <p:sp>
        <p:nvSpPr>
          <p:cNvPr id="4" name="Text Placeholder 3"/>
          <p:cNvSpPr>
            <a:spLocks noGrp="1"/>
          </p:cNvSpPr>
          <p:nvPr>
            <p:ph type="body" sz="half" idx="2"/>
          </p:nvPr>
        </p:nvSpPr>
        <p:spPr>
          <a:xfrm>
            <a:off x="8367751" y="2834640"/>
            <a:ext cx="3290207" cy="3451860"/>
          </a:xfrm>
        </p:spPr>
        <p:txBody>
          <a:bodyPr>
            <a:normAutofit/>
          </a:bodyPr>
          <a:lstStyle>
            <a:lvl1pPr marL="0" indent="0">
              <a:lnSpc>
                <a:spcPct val="100000"/>
              </a:lnSpc>
              <a:spcBef>
                <a:spcPts val="1000"/>
              </a:spcBef>
              <a:buNone/>
              <a:defRPr sz="1700">
                <a:latin typeface="HelveticaNeueLT Std Lt" panose="020B0403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pic>
        <p:nvPicPr>
          <p:cNvPr id="10" name="Graphic 9">
            <a:extLst>
              <a:ext uri="{FF2B5EF4-FFF2-40B4-BE49-F238E27FC236}">
                <a16:creationId xmlns:a16="http://schemas.microsoft.com/office/drawing/2014/main" id="{60669335-ABE4-0E6F-9AB3-BBC5C2827E4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18777" y="5086184"/>
            <a:ext cx="11344275" cy="1095375"/>
          </a:xfrm>
          <a:prstGeom prst="rect">
            <a:avLst/>
          </a:prstGeom>
        </p:spPr>
      </p:pic>
      <p:sp>
        <p:nvSpPr>
          <p:cNvPr id="13" name="Rectangle: Single Corner Snipped 7">
            <a:extLst>
              <a:ext uri="{FF2B5EF4-FFF2-40B4-BE49-F238E27FC236}">
                <a16:creationId xmlns:a16="http://schemas.microsoft.com/office/drawing/2014/main" id="{24C161B6-6AB2-1138-ED5E-4A538F7DAD9E}"/>
              </a:ext>
            </a:extLst>
          </p:cNvPr>
          <p:cNvSpPr/>
          <p:nvPr userDrawn="1"/>
        </p:nvSpPr>
        <p:spPr>
          <a:xfrm rot="10800000">
            <a:off x="12786718" y="238387"/>
            <a:ext cx="6100114" cy="4000484"/>
          </a:xfrm>
          <a:custGeom>
            <a:avLst/>
            <a:gdLst>
              <a:gd name="connsiteX0" fmla="*/ 1066 w 6100114"/>
              <a:gd name="connsiteY0" fmla="*/ 829179 h 4000484"/>
              <a:gd name="connsiteX1" fmla="*/ 5616868 w 6100114"/>
              <a:gd name="connsiteY1" fmla="*/ 830840 h 4000484"/>
              <a:gd name="connsiteX2" fmla="*/ 6100114 w 6100114"/>
              <a:gd name="connsiteY2" fmla="*/ 0 h 4000484"/>
              <a:gd name="connsiteX3" fmla="*/ 6100114 w 6100114"/>
              <a:gd name="connsiteY3" fmla="*/ 4000484 h 4000484"/>
              <a:gd name="connsiteX4" fmla="*/ 1066 w 6100114"/>
              <a:gd name="connsiteY4" fmla="*/ 4000484 h 4000484"/>
              <a:gd name="connsiteX5" fmla="*/ 1066 w 6100114"/>
              <a:gd name="connsiteY5" fmla="*/ 829179 h 400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0114" h="4000484">
                <a:moveTo>
                  <a:pt x="1066" y="829179"/>
                </a:moveTo>
                <a:lnTo>
                  <a:pt x="5616868" y="830840"/>
                </a:lnTo>
                <a:lnTo>
                  <a:pt x="6100114" y="0"/>
                </a:lnTo>
                <a:lnTo>
                  <a:pt x="6100114" y="4000484"/>
                </a:lnTo>
                <a:lnTo>
                  <a:pt x="1066" y="4000484"/>
                </a:lnTo>
                <a:cubicBezTo>
                  <a:pt x="4761" y="2945230"/>
                  <a:pt x="-2629" y="1884433"/>
                  <a:pt x="1066" y="8291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aseline="-25000"/>
              <a:t> </a:t>
            </a:r>
          </a:p>
        </p:txBody>
      </p:sp>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338588" y="1143000"/>
            <a:ext cx="6696184" cy="4599039"/>
          </a:xfrm>
          <a:solidFill>
            <a:schemeClr val="bg1"/>
          </a:solidFill>
        </p:spPr>
        <p:txBody>
          <a:bodyPr/>
          <a:lstStyle>
            <a:lvl1pPr>
              <a:defRPr>
                <a:solidFill>
                  <a:schemeClr val="tx2"/>
                </a:solidFill>
              </a:defRPr>
            </a:lvl1pPr>
          </a:lstStyle>
          <a:p>
            <a:r>
              <a:rPr lang="en-AU"/>
              <a:t>Click to insert picture</a:t>
            </a:r>
          </a:p>
        </p:txBody>
      </p:sp>
    </p:spTree>
    <p:extLst>
      <p:ext uri="{BB962C8B-B14F-4D97-AF65-F5344CB8AC3E}">
        <p14:creationId xmlns:p14="http://schemas.microsoft.com/office/powerpoint/2010/main" val="233111519"/>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077685" y="711056"/>
            <a:ext cx="8022353" cy="4958687"/>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2" name="Title 1"/>
          <p:cNvSpPr>
            <a:spLocks noGrp="1"/>
          </p:cNvSpPr>
          <p:nvPr>
            <p:ph type="title"/>
          </p:nvPr>
        </p:nvSpPr>
        <p:spPr>
          <a:xfrm>
            <a:off x="1077685" y="5710689"/>
            <a:ext cx="10033907" cy="730932"/>
          </a:xfrm>
        </p:spPr>
        <p:txBody>
          <a:bodyPr anchor="b">
            <a:noAutofit/>
          </a:bodyPr>
          <a:lstStyle>
            <a:lvl1pPr algn="l">
              <a:lnSpc>
                <a:spcPct val="90000"/>
              </a:lnSpc>
              <a:defRPr sz="3200" b="0">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68283123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077685" y="1322440"/>
            <a:ext cx="5185463" cy="3590511"/>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2" name="Title 1"/>
          <p:cNvSpPr>
            <a:spLocks noGrp="1"/>
          </p:cNvSpPr>
          <p:nvPr>
            <p:ph type="title"/>
          </p:nvPr>
        </p:nvSpPr>
        <p:spPr>
          <a:xfrm>
            <a:off x="1077685" y="5710689"/>
            <a:ext cx="10033907" cy="730932"/>
          </a:xfrm>
        </p:spPr>
        <p:txBody>
          <a:bodyPr anchor="b">
            <a:noAutofit/>
          </a:bodyPr>
          <a:lstStyle>
            <a:lvl1pPr algn="l">
              <a:lnSpc>
                <a:spcPct val="90000"/>
              </a:lnSpc>
              <a:defRPr sz="3200" b="0">
                <a:solidFill>
                  <a:schemeClr val="bg1"/>
                </a:solidFill>
              </a:defRPr>
            </a:lvl1pPr>
          </a:lstStyle>
          <a:p>
            <a:r>
              <a:rPr lang="en-GB"/>
              <a:t>Click to edit Master title style</a:t>
            </a:r>
            <a:endParaRPr lang="en-US"/>
          </a:p>
        </p:txBody>
      </p:sp>
      <p:sp>
        <p:nvSpPr>
          <p:cNvPr id="3" name="Picture Placeholder 16">
            <a:extLst>
              <a:ext uri="{FF2B5EF4-FFF2-40B4-BE49-F238E27FC236}">
                <a16:creationId xmlns:a16="http://schemas.microsoft.com/office/drawing/2014/main" id="{1725B363-DCAF-7297-E32C-EF1586DBA032}"/>
              </a:ext>
            </a:extLst>
          </p:cNvPr>
          <p:cNvSpPr>
            <a:spLocks noGrp="1"/>
          </p:cNvSpPr>
          <p:nvPr>
            <p:ph type="pic" sz="quarter" idx="11" hasCustomPrompt="1"/>
          </p:nvPr>
        </p:nvSpPr>
        <p:spPr>
          <a:xfrm>
            <a:off x="6495259" y="1322440"/>
            <a:ext cx="5185463" cy="3590511"/>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5" name="Text Placeholder 4">
            <a:extLst>
              <a:ext uri="{FF2B5EF4-FFF2-40B4-BE49-F238E27FC236}">
                <a16:creationId xmlns:a16="http://schemas.microsoft.com/office/drawing/2014/main" id="{587E7DBD-056E-58EB-EFCA-9ECD89220E1F}"/>
              </a:ext>
            </a:extLst>
          </p:cNvPr>
          <p:cNvSpPr>
            <a:spLocks noGrp="1"/>
          </p:cNvSpPr>
          <p:nvPr>
            <p:ph type="body" sz="quarter" idx="12" hasCustomPrompt="1"/>
          </p:nvPr>
        </p:nvSpPr>
        <p:spPr>
          <a:xfrm>
            <a:off x="1077914" y="5087938"/>
            <a:ext cx="4978758" cy="398462"/>
          </a:xfrm>
        </p:spPr>
        <p:txBody>
          <a:bodyPr>
            <a:normAutofit/>
          </a:bodyPr>
          <a:lstStyle>
            <a:lvl1pPr marL="45720" indent="0">
              <a:buNone/>
              <a:defRPr sz="1800">
                <a:solidFill>
                  <a:schemeClr val="accent4">
                    <a:lumMod val="60000"/>
                    <a:lumOff val="40000"/>
                  </a:schemeClr>
                </a:solidFill>
              </a:defRPr>
            </a:lvl1pPr>
          </a:lstStyle>
          <a:p>
            <a:pPr lvl="0"/>
            <a:r>
              <a:rPr lang="en-GB"/>
              <a:t>Caption</a:t>
            </a:r>
            <a:endParaRPr lang="en-AU"/>
          </a:p>
        </p:txBody>
      </p:sp>
      <p:sp>
        <p:nvSpPr>
          <p:cNvPr id="6" name="Text Placeholder 4">
            <a:extLst>
              <a:ext uri="{FF2B5EF4-FFF2-40B4-BE49-F238E27FC236}">
                <a16:creationId xmlns:a16="http://schemas.microsoft.com/office/drawing/2014/main" id="{AECD712E-D140-05E5-CA05-B3F9D1E6B067}"/>
              </a:ext>
            </a:extLst>
          </p:cNvPr>
          <p:cNvSpPr>
            <a:spLocks noGrp="1"/>
          </p:cNvSpPr>
          <p:nvPr>
            <p:ph type="body" sz="quarter" idx="13" hasCustomPrompt="1"/>
          </p:nvPr>
        </p:nvSpPr>
        <p:spPr>
          <a:xfrm>
            <a:off x="6495260" y="5087938"/>
            <a:ext cx="4978758" cy="398462"/>
          </a:xfrm>
        </p:spPr>
        <p:txBody>
          <a:bodyPr>
            <a:normAutofit/>
          </a:bodyPr>
          <a:lstStyle>
            <a:lvl1pPr marL="45720" indent="0">
              <a:buFontTx/>
              <a:buNone/>
              <a:defRPr sz="1800">
                <a:solidFill>
                  <a:schemeClr val="accent4">
                    <a:lumMod val="60000"/>
                    <a:lumOff val="40000"/>
                  </a:schemeClr>
                </a:solidFill>
              </a:defRPr>
            </a:lvl1pPr>
          </a:lstStyle>
          <a:p>
            <a:pPr lvl="0"/>
            <a:r>
              <a:rPr lang="en-GB"/>
              <a:t>Caption</a:t>
            </a:r>
            <a:endParaRPr lang="en-AU"/>
          </a:p>
        </p:txBody>
      </p:sp>
    </p:spTree>
    <p:extLst>
      <p:ext uri="{BB962C8B-B14F-4D97-AF65-F5344CB8AC3E}">
        <p14:creationId xmlns:p14="http://schemas.microsoft.com/office/powerpoint/2010/main" val="1295434437"/>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62121"/>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31014" y="1715377"/>
            <a:ext cx="7247601" cy="2723696"/>
          </a:xfrm>
        </p:spPr>
        <p:txBody>
          <a:bodyPr anchor="b">
            <a:noAutofit/>
          </a:bodyPr>
          <a:lstStyle>
            <a:lvl1pPr algn="r">
              <a:lnSpc>
                <a:spcPct val="85000"/>
              </a:lnSpc>
              <a:defRPr sz="6200" b="1" cap="none" baseline="0">
                <a:solidFill>
                  <a:srgbClr val="FFFFFF"/>
                </a:solidFill>
                <a:latin typeface="HelveticaNeueLT Std UltLt" panose="020B0303020202020204" pitchFamily="34" charset="0"/>
              </a:defRPr>
            </a:lvl1pPr>
          </a:lstStyle>
          <a:p>
            <a:r>
              <a:rPr lang="en-GB"/>
              <a:t>Click to edit master title style</a:t>
            </a:r>
            <a:endParaRPr lang="en-US"/>
          </a:p>
        </p:txBody>
      </p:sp>
      <p:sp>
        <p:nvSpPr>
          <p:cNvPr id="3" name="Subtitle 2"/>
          <p:cNvSpPr>
            <a:spLocks noGrp="1"/>
          </p:cNvSpPr>
          <p:nvPr>
            <p:ph type="subTitle" idx="1"/>
          </p:nvPr>
        </p:nvSpPr>
        <p:spPr>
          <a:xfrm>
            <a:off x="5886625" y="4563328"/>
            <a:ext cx="5691990" cy="1129144"/>
          </a:xfrm>
        </p:spPr>
        <p:txBody>
          <a:bodyPr>
            <a:normAutofit/>
          </a:bodyPr>
          <a:lstStyle>
            <a:lvl1pPr marL="0" indent="0" algn="r">
              <a:buNone/>
              <a:defRPr sz="3200">
                <a:solidFill>
                  <a:schemeClr val="accent4">
                    <a:lumMod val="60000"/>
                    <a:lumOff val="4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pic>
        <p:nvPicPr>
          <p:cNvPr id="12" name="Graphic 11">
            <a:extLst>
              <a:ext uri="{FF2B5EF4-FFF2-40B4-BE49-F238E27FC236}">
                <a16:creationId xmlns:a16="http://schemas.microsoft.com/office/drawing/2014/main" id="{E447DE77-EBF6-6E91-4B53-CD84E4ABC087}"/>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1081" y="594094"/>
            <a:ext cx="2924298" cy="623211"/>
          </a:xfrm>
          <a:prstGeom prst="rect">
            <a:avLst/>
          </a:prstGeom>
        </p:spPr>
      </p:pic>
      <p:pic>
        <p:nvPicPr>
          <p:cNvPr id="11" name="Graphic 10">
            <a:extLst>
              <a:ext uri="{FF2B5EF4-FFF2-40B4-BE49-F238E27FC236}">
                <a16:creationId xmlns:a16="http://schemas.microsoft.com/office/drawing/2014/main" id="{10A6C6DE-11A7-314C-2EFC-D0887816EE5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2" r="7241"/>
          <a:stretch>
            <a:fillRect/>
          </a:stretch>
        </p:blipFill>
        <p:spPr>
          <a:xfrm>
            <a:off x="9785708" y="7256810"/>
            <a:ext cx="2412000" cy="295275"/>
          </a:xfrm>
          <a:prstGeom prst="rect">
            <a:avLst/>
          </a:prstGeom>
        </p:spPr>
      </p:pic>
      <p:pic>
        <p:nvPicPr>
          <p:cNvPr id="16" name="Graphic 15">
            <a:extLst>
              <a:ext uri="{FF2B5EF4-FFF2-40B4-BE49-F238E27FC236}">
                <a16:creationId xmlns:a16="http://schemas.microsoft.com/office/drawing/2014/main" id="{1A577420-1F27-E626-929E-C7FB3A2C76AE}"/>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8568" r="8568"/>
          <a:stretch>
            <a:fillRect/>
          </a:stretch>
        </p:blipFill>
        <p:spPr>
          <a:xfrm>
            <a:off x="9612000" y="5968631"/>
            <a:ext cx="2600325" cy="295275"/>
          </a:xfrm>
          <a:prstGeom prst="rect">
            <a:avLst/>
          </a:prstGeom>
        </p:spPr>
      </p:pic>
    </p:spTree>
    <p:extLst>
      <p:ext uri="{BB962C8B-B14F-4D97-AF65-F5344CB8AC3E}">
        <p14:creationId xmlns:p14="http://schemas.microsoft.com/office/powerpoint/2010/main" val="3894414495"/>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tretch>
            <a:fillRect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45464" y="3254477"/>
            <a:ext cx="9966960" cy="1942458"/>
          </a:xfrm>
        </p:spPr>
        <p:txBody>
          <a:bodyPr anchor="b">
            <a:noAutofit/>
          </a:bodyPr>
          <a:lstStyle>
            <a:lvl1pPr algn="l">
              <a:lnSpc>
                <a:spcPct val="85000"/>
              </a:lnSpc>
              <a:defRPr sz="6200" b="0" cap="none" baseline="0"/>
            </a:lvl1pPr>
          </a:lstStyle>
          <a:p>
            <a:r>
              <a:rPr lang="en-GB"/>
              <a:t>Click to edit master title style</a:t>
            </a:r>
            <a:endParaRPr lang="en-US"/>
          </a:p>
        </p:txBody>
      </p:sp>
      <p:sp>
        <p:nvSpPr>
          <p:cNvPr id="3" name="Text Placeholder 2"/>
          <p:cNvSpPr>
            <a:spLocks noGrp="1"/>
          </p:cNvSpPr>
          <p:nvPr>
            <p:ph type="body" idx="1"/>
          </p:nvPr>
        </p:nvSpPr>
        <p:spPr>
          <a:xfrm>
            <a:off x="1045464" y="5251800"/>
            <a:ext cx="7321788" cy="1152021"/>
          </a:xfrm>
        </p:spPr>
        <p:txBody>
          <a:bodyPr anchor="t">
            <a:normAutofit/>
          </a:bodyPr>
          <a:lstStyle>
            <a:lvl1pPr marL="0" indent="0" algn="l">
              <a:buNone/>
              <a:defRPr sz="2600">
                <a:solidFill>
                  <a:schemeClr val="accent4">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pic>
        <p:nvPicPr>
          <p:cNvPr id="4" name="Graphic 3">
            <a:extLst>
              <a:ext uri="{FF2B5EF4-FFF2-40B4-BE49-F238E27FC236}">
                <a16:creationId xmlns:a16="http://schemas.microsoft.com/office/drawing/2014/main" id="{AA5B2CFD-5678-BC53-93B7-E747ADE3FEC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3350" y="5835445"/>
            <a:ext cx="2666995" cy="568376"/>
          </a:xfrm>
          <a:prstGeom prst="rect">
            <a:avLst/>
          </a:prstGeom>
        </p:spPr>
      </p:pic>
      <p:pic>
        <p:nvPicPr>
          <p:cNvPr id="11" name="Graphic 10">
            <a:extLst>
              <a:ext uri="{FF2B5EF4-FFF2-40B4-BE49-F238E27FC236}">
                <a16:creationId xmlns:a16="http://schemas.microsoft.com/office/drawing/2014/main" id="{77610900-4E68-7EFE-E2CC-B779B66EC132}"/>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4426" r="-5296"/>
          <a:stretch>
            <a:fillRect/>
          </a:stretch>
        </p:blipFill>
        <p:spPr>
          <a:xfrm>
            <a:off x="0" y="3664821"/>
            <a:ext cx="2988000" cy="295275"/>
          </a:xfrm>
          <a:prstGeom prst="rect">
            <a:avLst/>
          </a:prstGeom>
        </p:spPr>
      </p:pic>
    </p:spTree>
    <p:extLst>
      <p:ext uri="{BB962C8B-B14F-4D97-AF65-F5344CB8AC3E}">
        <p14:creationId xmlns:p14="http://schemas.microsoft.com/office/powerpoint/2010/main" val="171306074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B7A96351-1A35-81A4-1E94-FE62A6D64786}"/>
              </a:ext>
            </a:extLst>
          </p:cNvPr>
          <p:cNvPicPr>
            <a:picLocks noChangeAspect="1"/>
          </p:cNvPicPr>
          <p:nvPr userDrawn="1"/>
        </p:nvPicPr>
        <p:blipFill>
          <a:blip r:embed="rId3"/>
          <a:stretch>
            <a:fillRect/>
          </a:stretch>
        </p:blipFill>
        <p:spPr>
          <a:xfrm>
            <a:off x="9594879" y="6248402"/>
            <a:ext cx="2597121" cy="298730"/>
          </a:xfrm>
          <a:prstGeom prst="rect">
            <a:avLst/>
          </a:prstGeom>
        </p:spPr>
      </p:pic>
    </p:spTree>
    <p:extLst>
      <p:ext uri="{BB962C8B-B14F-4D97-AF65-F5344CB8AC3E}">
        <p14:creationId xmlns:p14="http://schemas.microsoft.com/office/powerpoint/2010/main" val="6170870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1143000" y="958645"/>
            <a:ext cx="9875520" cy="1356360"/>
          </a:xfrm>
        </p:spPr>
        <p:txBody>
          <a:bodyPr/>
          <a:lstStyle/>
          <a:p>
            <a:r>
              <a:rPr lang="en-GB"/>
              <a:t>Click to edit Master title style</a:t>
            </a:r>
            <a:endParaRPr lang="en-US"/>
          </a:p>
        </p:txBody>
      </p:sp>
      <p:sp>
        <p:nvSpPr>
          <p:cNvPr id="3" name="Content Placeholder 2"/>
          <p:cNvSpPr>
            <a:spLocks noGrp="1"/>
          </p:cNvSpPr>
          <p:nvPr>
            <p:ph sz="half" idx="1"/>
          </p:nvPr>
        </p:nvSpPr>
        <p:spPr>
          <a:xfrm>
            <a:off x="1143000" y="2406444"/>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267612" y="2406445"/>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1461121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1143000" y="2001511"/>
            <a:ext cx="4754880" cy="777240"/>
          </a:xfrm>
        </p:spPr>
        <p:txBody>
          <a:bodyPr anchor="ctr"/>
          <a:lstStyle>
            <a:lvl1pPr marL="0" indent="0">
              <a:spcBef>
                <a:spcPct val="0"/>
              </a:spcBef>
              <a:buNone/>
              <a:defRPr sz="2400" b="1">
                <a:solidFill>
                  <a:schemeClr val="accent4">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atin typeface="HelveticaNeueLT Std Lt" panose="020B0403020202020204" pitchFamily="34"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ct val="0"/>
              </a:spcBef>
              <a:buNone/>
              <a:defRPr sz="2400" b="1">
                <a:solidFill>
                  <a:schemeClr val="accent4">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1977203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5298" y="2445774"/>
            <a:ext cx="4274573" cy="1661652"/>
          </a:xfrm>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2595AA5E-1765-C5E7-D03E-2FD84E2E3C8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14968" y="315112"/>
            <a:ext cx="6567948" cy="6227776"/>
          </a:xfrm>
          <a:prstGeom prst="rect">
            <a:avLst/>
          </a:prstGeom>
        </p:spPr>
      </p:pic>
      <p:pic>
        <p:nvPicPr>
          <p:cNvPr id="7" name="Graphic 6">
            <a:extLst>
              <a:ext uri="{FF2B5EF4-FFF2-40B4-BE49-F238E27FC236}">
                <a16:creationId xmlns:a16="http://schemas.microsoft.com/office/drawing/2014/main" id="{2BA2F154-5C34-77F1-556F-FD195481BA7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9375" y="5597089"/>
            <a:ext cx="2924298" cy="623211"/>
          </a:xfrm>
          <a:prstGeom prst="rect">
            <a:avLst/>
          </a:prstGeom>
        </p:spPr>
      </p:pic>
      <p:pic>
        <p:nvPicPr>
          <p:cNvPr id="8" name="Graphic 7">
            <a:extLst>
              <a:ext uri="{FF2B5EF4-FFF2-40B4-BE49-F238E27FC236}">
                <a16:creationId xmlns:a16="http://schemas.microsoft.com/office/drawing/2014/main" id="{D5EFE30A-3EE0-849B-E099-F19C53E8A88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4426" r="-5296"/>
          <a:stretch>
            <a:fillRect/>
          </a:stretch>
        </p:blipFill>
        <p:spPr>
          <a:xfrm>
            <a:off x="-1001651" y="782088"/>
            <a:ext cx="4553509" cy="449979"/>
          </a:xfrm>
          <a:prstGeom prst="rect">
            <a:avLst/>
          </a:prstGeom>
        </p:spPr>
      </p:pic>
    </p:spTree>
    <p:extLst>
      <p:ext uri="{BB962C8B-B14F-4D97-AF65-F5344CB8AC3E}">
        <p14:creationId xmlns:p14="http://schemas.microsoft.com/office/powerpoint/2010/main" val="2154222695"/>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62121"/>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GB"/>
              <a:t>Click to edit Master title style</a:t>
            </a:r>
            <a:endParaRPr lang="en-US"/>
          </a:p>
        </p:txBody>
      </p:sp>
      <p:sp>
        <p:nvSpPr>
          <p:cNvPr id="3" name="Content Placeholder 2"/>
          <p:cNvSpPr>
            <a:spLocks noGrp="1"/>
          </p:cNvSpPr>
          <p:nvPr>
            <p:ph idx="1"/>
          </p:nvPr>
        </p:nvSpPr>
        <p:spPr>
          <a:xfrm>
            <a:off x="5852159" y="1097280"/>
            <a:ext cx="5212080" cy="4663440"/>
          </a:xfrm>
        </p:spPr>
        <p:txBody>
          <a:bodyPr/>
          <a:lstStyle>
            <a:lvl1pPr>
              <a:defRPr sz="3200" b="0">
                <a:latin typeface="+mj-lt"/>
              </a:defRPr>
            </a:lvl1pPr>
            <a:lvl2pPr>
              <a:defRPr sz="2800">
                <a:solidFill>
                  <a:schemeClr val="accent4">
                    <a:lumMod val="40000"/>
                    <a:lumOff val="60000"/>
                  </a:schemeClr>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1053265594"/>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fil" sz="4400" b="0" i="0" u="none" strike="noStrike">
                <a:latin typeface="HelveticaNeueLT Std Thin"/>
              </a:rPr>
              <a:t>Mag-klik para i-edit ang estilo ng Master title</a:t>
            </a:r>
            <a:endParaRPr lang="en-US"/>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fil" sz="2200" b="0" i="0" u="none" strike="noStrike">
                <a:latin typeface="HelveticaNeueLT Std Lt"/>
              </a:rPr>
              <a:t>Mag-klik para i-edit ang mga estilo ng Master text</a:t>
            </a:r>
          </a:p>
          <a:p>
            <a:pPr lvl="1" rtl="0"/>
            <a:r>
              <a:rPr lang="fil" sz="2000" b="0" i="0" u="none" strike="noStrike">
                <a:latin typeface="HelveticaNeueLT Std Lt"/>
              </a:rPr>
              <a:t>Ikalawang antas</a:t>
            </a:r>
          </a:p>
          <a:p>
            <a:pPr lvl="2" rtl="0"/>
            <a:r>
              <a:rPr lang="fil" sz="1800" b="0" i="0" u="none" strike="noStrike">
                <a:latin typeface="HelveticaNeueLT Std Lt"/>
              </a:rPr>
              <a:t>Ikatlong antas</a:t>
            </a:r>
          </a:p>
          <a:p>
            <a:pPr lvl="3" rtl="0"/>
            <a:r>
              <a:rPr lang="fil" sz="1600" b="0" i="0" u="none" strike="noStrike">
                <a:latin typeface="HelveticaNeueLT Std Lt"/>
              </a:rPr>
              <a:t>Ikaapat na antas</a:t>
            </a:r>
          </a:p>
          <a:p>
            <a:pPr lvl="4" rtl="0"/>
            <a:r>
              <a:rPr lang="fil" sz="1600" b="0" i="0" u="none" strike="noStrike">
                <a:latin typeface="HelveticaNeueLT Std Lt"/>
              </a:rPr>
              <a:t>Ikalimang antas</a:t>
            </a:r>
            <a:endParaRPr lang="en-US"/>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702" r:id="rId1"/>
    <p:sldLayoutId id="2147483689" r:id="rId2"/>
    <p:sldLayoutId id="2147483691" r:id="rId3"/>
    <p:sldLayoutId id="2147483690" r:id="rId4"/>
    <p:sldLayoutId id="2147483692" r:id="rId5"/>
    <p:sldLayoutId id="2147483693" r:id="rId6"/>
    <p:sldLayoutId id="2147483694" r:id="rId7"/>
    <p:sldLayoutId id="2147483695" r:id="rId8"/>
    <p:sldLayoutId id="2147483696" r:id="rId9"/>
    <p:sldLayoutId id="2147483697" r:id="rId10"/>
    <p:sldLayoutId id="2147483700" r:id="rId11"/>
    <p:sldLayoutId id="2147483698" r:id="rId12"/>
    <p:sldLayoutId id="2147483701" r:id="rId13"/>
  </p:sldLayoutIdLst>
  <p:transition/>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fil" sz="4400" b="0" i="0" u="none" strike="noStrike">
                <a:latin typeface="HelveticaNeueLT Std Thin"/>
              </a:rPr>
              <a:t>Mag-klik para i-edit ang estilo ng Master title</a:t>
            </a:r>
            <a:endParaRPr lang="en-US"/>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fil" sz="2200" b="0" i="0" u="none" strike="noStrike">
                <a:latin typeface="HelveticaNeueLT Std Lt"/>
              </a:rPr>
              <a:t>Mag-klik para i-edit ang mga estilo ng Master text</a:t>
            </a:r>
          </a:p>
          <a:p>
            <a:pPr lvl="1" rtl="0"/>
            <a:r>
              <a:rPr lang="fil" sz="2000" b="0" i="0" u="none" strike="noStrike">
                <a:latin typeface="HelveticaNeueLT Std Lt"/>
              </a:rPr>
              <a:t>Ikalawang antas</a:t>
            </a:r>
          </a:p>
          <a:p>
            <a:pPr lvl="2" rtl="0"/>
            <a:r>
              <a:rPr lang="fil" sz="1800" b="0" i="0" u="none" strike="noStrike">
                <a:latin typeface="HelveticaNeueLT Std Lt"/>
              </a:rPr>
              <a:t>Ikatlong antas</a:t>
            </a:r>
          </a:p>
          <a:p>
            <a:pPr lvl="3" rtl="0"/>
            <a:r>
              <a:rPr lang="fil" sz="1600" b="0" i="0" u="none" strike="noStrike">
                <a:latin typeface="HelveticaNeueLT Std Lt"/>
              </a:rPr>
              <a:t>Ikaapat na antas</a:t>
            </a:r>
          </a:p>
          <a:p>
            <a:pPr lvl="4" rtl="0"/>
            <a:r>
              <a:rPr lang="fil" sz="1600" b="0" i="0" u="none" strike="noStrike">
                <a:latin typeface="HelveticaNeueLT Std Lt"/>
              </a:rPr>
              <a:t>Ikalimang antas</a:t>
            </a:r>
            <a:endParaRPr lang="en-US"/>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704" r:id="rId1"/>
  </p:sldLayoutIdLst>
  <p:transition/>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image" Target="../media/image54.jpeg"/><Relationship Id="rId3" Type="http://schemas.openxmlformats.org/officeDocument/2006/relationships/tags" Target="../tags/tag70.xml"/><Relationship Id="rId21" Type="http://schemas.openxmlformats.org/officeDocument/2006/relationships/image" Target="../media/image57.png"/><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slideLayout" Target="../slideLayouts/slideLayout8.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image" Target="../media/image56.jpeg"/><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image" Target="../media/image59.svg"/><Relationship Id="rId10" Type="http://schemas.openxmlformats.org/officeDocument/2006/relationships/tags" Target="../tags/tag77.xml"/><Relationship Id="rId19" Type="http://schemas.openxmlformats.org/officeDocument/2006/relationships/image" Target="../media/image55.jpeg"/><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61.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60.png"/><Relationship Id="rId5" Type="http://schemas.openxmlformats.org/officeDocument/2006/relationships/slideLayout" Target="../slideLayouts/slideLayout8.xml"/><Relationship Id="rId4" Type="http://schemas.openxmlformats.org/officeDocument/2006/relationships/tags" Target="../tags/tag8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64.png"/><Relationship Id="rId5" Type="http://schemas.openxmlformats.org/officeDocument/2006/relationships/tags" Target="../tags/tag92.xml"/><Relationship Id="rId10" Type="http://schemas.openxmlformats.org/officeDocument/2006/relationships/image" Target="../media/image63.jpeg"/><Relationship Id="rId4" Type="http://schemas.openxmlformats.org/officeDocument/2006/relationships/tags" Target="../tags/tag91.xml"/><Relationship Id="rId9" Type="http://schemas.openxmlformats.org/officeDocument/2006/relationships/image" Target="../media/image62.jpeg"/></Relationships>
</file>

<file path=ppt/slides/_rels/slide13.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image" Target="../media/image66.png"/><Relationship Id="rId18" Type="http://schemas.openxmlformats.org/officeDocument/2006/relationships/image" Target="../media/image71.svg"/><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image" Target="../media/image65.jpeg"/><Relationship Id="rId17" Type="http://schemas.openxmlformats.org/officeDocument/2006/relationships/image" Target="../media/image70.png"/><Relationship Id="rId2" Type="http://schemas.openxmlformats.org/officeDocument/2006/relationships/tags" Target="../tags/tag96.xml"/><Relationship Id="rId16" Type="http://schemas.openxmlformats.org/officeDocument/2006/relationships/image" Target="../media/image69.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slideLayout" Target="../slideLayouts/slideLayout8.xml"/><Relationship Id="rId5" Type="http://schemas.openxmlformats.org/officeDocument/2006/relationships/tags" Target="../tags/tag99.xml"/><Relationship Id="rId15" Type="http://schemas.openxmlformats.org/officeDocument/2006/relationships/image" Target="../media/image68.png"/><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image" Target="../media/image67.svg"/></Relationships>
</file>

<file path=ppt/slides/_rels/slide14.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openxmlformats.org/officeDocument/2006/relationships/image" Target="../media/image74.svg"/><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image" Target="../media/image73.png"/><Relationship Id="rId2" Type="http://schemas.openxmlformats.org/officeDocument/2006/relationships/tags" Target="../tags/tag106.xml"/><Relationship Id="rId16" Type="http://schemas.openxmlformats.org/officeDocument/2006/relationships/image" Target="../media/image72.png"/><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slideLayout" Target="../slideLayouts/slideLayout8.xm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s/_rels/slide15.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75.png"/><Relationship Id="rId5" Type="http://schemas.openxmlformats.org/officeDocument/2006/relationships/slideLayout" Target="../slideLayouts/slideLayout8.xml"/><Relationship Id="rId4" Type="http://schemas.openxmlformats.org/officeDocument/2006/relationships/tags" Target="../tags/tag122.xml"/></Relationships>
</file>

<file path=ppt/slides/_rels/slide16.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18" Type="http://schemas.openxmlformats.org/officeDocument/2006/relationships/image" Target="../media/image77.png"/><Relationship Id="rId3" Type="http://schemas.openxmlformats.org/officeDocument/2006/relationships/tags" Target="../tags/tag125.xml"/><Relationship Id="rId21" Type="http://schemas.microsoft.com/office/2007/relationships/hdphoto" Target="../media/hdphoto6.wdp"/><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image" Target="../media/image76.png"/><Relationship Id="rId2" Type="http://schemas.openxmlformats.org/officeDocument/2006/relationships/tags" Target="../tags/tag124.xml"/><Relationship Id="rId16" Type="http://schemas.openxmlformats.org/officeDocument/2006/relationships/slideLayout" Target="../slideLayouts/slideLayout8.xml"/><Relationship Id="rId20" Type="http://schemas.openxmlformats.org/officeDocument/2006/relationships/image" Target="../media/image79.png"/><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tags" Target="../tags/tag133.xml"/><Relationship Id="rId5" Type="http://schemas.openxmlformats.org/officeDocument/2006/relationships/tags" Target="../tags/tag127.xml"/><Relationship Id="rId15" Type="http://schemas.openxmlformats.org/officeDocument/2006/relationships/tags" Target="../tags/tag137.xml"/><Relationship Id="rId10" Type="http://schemas.openxmlformats.org/officeDocument/2006/relationships/tags" Target="../tags/tag132.xml"/><Relationship Id="rId19" Type="http://schemas.openxmlformats.org/officeDocument/2006/relationships/image" Target="../media/image78.svg"/><Relationship Id="rId4" Type="http://schemas.openxmlformats.org/officeDocument/2006/relationships/tags" Target="../tags/tag126.xml"/><Relationship Id="rId9" Type="http://schemas.openxmlformats.org/officeDocument/2006/relationships/tags" Target="../tags/tag131.xml"/><Relationship Id="rId14" Type="http://schemas.openxmlformats.org/officeDocument/2006/relationships/tags" Target="../tags/tag136.xml"/></Relationships>
</file>

<file path=ppt/slides/_rels/slide17.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image" Target="../media/image80.png"/><Relationship Id="rId5" Type="http://schemas.openxmlformats.org/officeDocument/2006/relationships/slideLayout" Target="../slideLayouts/slideLayout8.xml"/><Relationship Id="rId4" Type="http://schemas.openxmlformats.org/officeDocument/2006/relationships/tags" Target="../tags/tag141.xml"/></Relationships>
</file>

<file path=ppt/slides/_rels/slide18.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slideLayout" Target="../slideLayouts/slideLayout9.xml"/><Relationship Id="rId18" Type="http://schemas.openxmlformats.org/officeDocument/2006/relationships/image" Target="../media/image85.svg"/><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image" Target="../media/image84.png"/><Relationship Id="rId2" Type="http://schemas.openxmlformats.org/officeDocument/2006/relationships/tags" Target="../tags/tag143.xml"/><Relationship Id="rId16" Type="http://schemas.openxmlformats.org/officeDocument/2006/relationships/image" Target="../media/image83.png"/><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image" Target="../media/image82.png"/><Relationship Id="rId10" Type="http://schemas.openxmlformats.org/officeDocument/2006/relationships/tags" Target="../tags/tag15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image" Target="../media/image81.png"/></Relationships>
</file>

<file path=ppt/slides/_rels/slide19.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tags" Target="../tags/tag156.xml"/><Relationship Id="rId7" Type="http://schemas.openxmlformats.org/officeDocument/2006/relationships/image" Target="../media/image87.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image" Target="../media/image86.jpeg"/><Relationship Id="rId5" Type="http://schemas.openxmlformats.org/officeDocument/2006/relationships/slideLayout" Target="../slideLayouts/slideLayout8.xml"/><Relationship Id="rId4" Type="http://schemas.openxmlformats.org/officeDocument/2006/relationships/tags" Target="../tags/tag157.xml"/></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13" Type="http://schemas.microsoft.com/office/2007/relationships/hdphoto" Target="../media/hdphoto1.wdp"/><Relationship Id="rId3" Type="http://schemas.openxmlformats.org/officeDocument/2006/relationships/image" Target="../media/image23.sv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20.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slideLayout" Target="../slideLayouts/slideLayout14.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2" Type="http://schemas.openxmlformats.org/officeDocument/2006/relationships/tags" Target="../tags/tag159.xml"/><Relationship Id="rId16" Type="http://schemas.openxmlformats.org/officeDocument/2006/relationships/image" Target="../media/image91.png"/><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5" Type="http://schemas.openxmlformats.org/officeDocument/2006/relationships/image" Target="../media/image90.png"/><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ideo" Target="https://www.youtube.com/embed/CpFxbmuif9s?list=PL95CxBiLrB_nFbcmrGMgqWEjYuguzOPlY" TargetMode="External"/><Relationship Id="rId4" Type="http://schemas.openxmlformats.org/officeDocument/2006/relationships/image" Target="../media/image33.jpe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37.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5.png"/><Relationship Id="rId5" Type="http://schemas.openxmlformats.org/officeDocument/2006/relationships/tags" Target="../tags/tag6.xml"/><Relationship Id="rId10" Type="http://schemas.openxmlformats.org/officeDocument/2006/relationships/image" Target="../media/image34.png"/><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38.png"/><Relationship Id="rId18" Type="http://schemas.openxmlformats.org/officeDocument/2006/relationships/image" Target="../media/image40.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17" Type="http://schemas.openxmlformats.org/officeDocument/2006/relationships/slide" Target="slide14.xml"/><Relationship Id="rId2" Type="http://schemas.openxmlformats.org/officeDocument/2006/relationships/tags" Target="../tags/tag11.xml"/><Relationship Id="rId16" Type="http://schemas.microsoft.com/office/2007/relationships/hdphoto" Target="../media/hdphoto3.wdp"/><Relationship Id="rId20" Type="http://schemas.openxmlformats.org/officeDocument/2006/relationships/image" Target="../media/image41.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8.xml"/><Relationship Id="rId5" Type="http://schemas.openxmlformats.org/officeDocument/2006/relationships/tags" Target="../tags/tag14.xml"/><Relationship Id="rId15" Type="http://schemas.openxmlformats.org/officeDocument/2006/relationships/image" Target="../media/image39.png"/><Relationship Id="rId10" Type="http://schemas.openxmlformats.org/officeDocument/2006/relationships/tags" Target="../tags/tag19.xml"/><Relationship Id="rId19" Type="http://schemas.microsoft.com/office/2007/relationships/hdphoto" Target="../media/hdphoto4.wdp"/><Relationship Id="rId4" Type="http://schemas.openxmlformats.org/officeDocument/2006/relationships/tags" Target="../tags/tag13.xml"/><Relationship Id="rId9" Type="http://schemas.openxmlformats.org/officeDocument/2006/relationships/tags" Target="../tags/tag18.xml"/><Relationship Id="rId1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 Target="slide3.xml"/><Relationship Id="rId18" Type="http://schemas.openxmlformats.org/officeDocument/2006/relationships/image" Target="../media/image44.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notesSlide" Target="../notesSlides/notesSlide3.xml"/><Relationship Id="rId17" Type="http://schemas.openxmlformats.org/officeDocument/2006/relationships/image" Target="../media/image43.png"/><Relationship Id="rId2" Type="http://schemas.openxmlformats.org/officeDocument/2006/relationships/tags" Target="../tags/tag21.xml"/><Relationship Id="rId16" Type="http://schemas.openxmlformats.org/officeDocument/2006/relationships/image" Target="../media/image42.jpe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slideLayout" Target="../slideLayouts/slideLayout8.xml"/><Relationship Id="rId5" Type="http://schemas.openxmlformats.org/officeDocument/2006/relationships/tags" Target="../tags/tag24.xml"/><Relationship Id="rId15" Type="http://schemas.microsoft.com/office/2007/relationships/hdphoto" Target="../media/hdphoto2.wdp"/><Relationship Id="rId10" Type="http://schemas.openxmlformats.org/officeDocument/2006/relationships/tags" Target="../tags/tag29.xml"/><Relationship Id="rId19" Type="http://schemas.openxmlformats.org/officeDocument/2006/relationships/image" Target="../media/image45.png"/><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microsoft.com/office/2007/relationships/hdphoto" Target="../media/hdphoto3.wdp"/><Relationship Id="rId3" Type="http://schemas.openxmlformats.org/officeDocument/2006/relationships/tags" Target="../tags/tag35.xml"/><Relationship Id="rId21" Type="http://schemas.openxmlformats.org/officeDocument/2006/relationships/image" Target="../media/image47.png"/><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image" Target="../media/image39.png"/><Relationship Id="rId2" Type="http://schemas.openxmlformats.org/officeDocument/2006/relationships/tags" Target="../tags/tag34.xml"/><Relationship Id="rId16" Type="http://schemas.openxmlformats.org/officeDocument/2006/relationships/slide" Target="slide3.xml"/><Relationship Id="rId20" Type="http://schemas.microsoft.com/office/2007/relationships/hdphoto" Target="../media/hdphoto5.wdp"/><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notesSlide" Target="../notesSlides/notesSlide4.xml"/><Relationship Id="rId10" Type="http://schemas.openxmlformats.org/officeDocument/2006/relationships/tags" Target="../tags/tag42.xml"/><Relationship Id="rId19" Type="http://schemas.openxmlformats.org/officeDocument/2006/relationships/image" Target="../media/image46.png"/><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slideLayout" Target="../slideLayouts/slideLayout8.xml"/><Relationship Id="rId22" Type="http://schemas.openxmlformats.org/officeDocument/2006/relationships/image" Target="../media/image48.png"/></Relationships>
</file>

<file path=ppt/slides/_rels/slide8.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slide" Target="slide14.xml"/><Relationship Id="rId3" Type="http://schemas.openxmlformats.org/officeDocument/2006/relationships/tags" Target="../tags/tag51.xml"/><Relationship Id="rId21" Type="http://schemas.openxmlformats.org/officeDocument/2006/relationships/image" Target="../media/image49.png"/><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slideLayout" Target="../slideLayouts/slideLayout8.xml"/><Relationship Id="rId2" Type="http://schemas.openxmlformats.org/officeDocument/2006/relationships/tags" Target="../tags/tag50.xml"/><Relationship Id="rId16" Type="http://schemas.openxmlformats.org/officeDocument/2006/relationships/tags" Target="../tags/tag64.xml"/><Relationship Id="rId20" Type="http://schemas.microsoft.com/office/2007/relationships/hdphoto" Target="../media/hdphoto4.wdp"/><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image" Target="../media/image52.png"/><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image" Target="../media/image51.jpeg"/><Relationship Id="rId10" Type="http://schemas.openxmlformats.org/officeDocument/2006/relationships/tags" Target="../tags/tag58.xml"/><Relationship Id="rId19" Type="http://schemas.openxmlformats.org/officeDocument/2006/relationships/image" Target="../media/image40.png"/><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53.jpeg"/><Relationship Id="rId4"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D1B-7EFA-EB59-71D3-17C1CFDE4701}"/>
              </a:ext>
            </a:extLst>
          </p:cNvPr>
          <p:cNvSpPr>
            <a:spLocks noGrp="1"/>
          </p:cNvSpPr>
          <p:nvPr>
            <p:ph type="ctrTitle" idx="4294967295"/>
          </p:nvPr>
        </p:nvSpPr>
        <p:spPr>
          <a:xfrm>
            <a:off x="1561302" y="761151"/>
            <a:ext cx="6748308" cy="2502402"/>
          </a:xfrm>
        </p:spPr>
        <p:txBody>
          <a:bodyPr>
            <a:noAutofit/>
          </a:bodyPr>
          <a:lstStyle/>
          <a:p>
            <a:pPr rtl="0"/>
            <a:r>
              <a:rPr lang="en-PH" sz="8800" b="0" i="0" u="none" strike="noStrike" dirty="0">
                <a:latin typeface="Arial"/>
                <a:cs typeface="Arial"/>
              </a:rPr>
              <a:t>Mabuhay!</a:t>
            </a:r>
            <a:endParaRPr lang="fil" sz="8800" b="0" i="0" u="none" strike="noStrike" dirty="0">
              <a:latin typeface="Arial"/>
              <a:cs typeface="Arial"/>
            </a:endParaRPr>
          </a:p>
        </p:txBody>
      </p:sp>
      <p:sp>
        <p:nvSpPr>
          <p:cNvPr id="3" name="Subtitle 2">
            <a:extLst>
              <a:ext uri="{FF2B5EF4-FFF2-40B4-BE49-F238E27FC236}">
                <a16:creationId xmlns:a16="http://schemas.microsoft.com/office/drawing/2014/main" id="{B3F3A812-3402-5108-9788-370E25D299E3}"/>
              </a:ext>
            </a:extLst>
          </p:cNvPr>
          <p:cNvSpPr>
            <a:spLocks noGrp="1"/>
          </p:cNvSpPr>
          <p:nvPr>
            <p:ph type="subTitle" idx="4294967295"/>
          </p:nvPr>
        </p:nvSpPr>
        <p:spPr>
          <a:xfrm>
            <a:off x="5311788" y="3754563"/>
            <a:ext cx="7005718" cy="1128712"/>
          </a:xfrm>
        </p:spPr>
        <p:txBody>
          <a:bodyPr>
            <a:noAutofit/>
          </a:bodyPr>
          <a:lstStyle/>
          <a:p>
            <a:pPr marL="45720" indent="0" rtl="0">
              <a:buNone/>
            </a:pPr>
            <a:r>
              <a:rPr lang="fil" sz="5400" b="0" i="0" u="none" strike="noStrike" dirty="0">
                <a:solidFill>
                  <a:srgbClr val="52CCFF"/>
                </a:solidFill>
                <a:latin typeface="Arial"/>
                <a:cs typeface="Arial"/>
              </a:rPr>
              <a:t>Pag-unawa sa mga Pederal na Halalan </a:t>
            </a:r>
          </a:p>
        </p:txBody>
      </p:sp>
      <p:pic>
        <p:nvPicPr>
          <p:cNvPr id="5" name="Picture 4">
            <a:extLst>
              <a:ext uri="{FF2B5EF4-FFF2-40B4-BE49-F238E27FC236}">
                <a16:creationId xmlns:a16="http://schemas.microsoft.com/office/drawing/2014/main" id="{AD28AEF4-F0F8-4160-DEF9-952CF3D7E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2020"/>
            <a:ext cx="12192000" cy="665980"/>
          </a:xfrm>
          <a:prstGeom prst="rect">
            <a:avLst/>
          </a:prstGeom>
        </p:spPr>
      </p:pic>
    </p:spTree>
    <p:extLst>
      <p:ext uri="{BB962C8B-B14F-4D97-AF65-F5344CB8AC3E}">
        <p14:creationId xmlns:p14="http://schemas.microsoft.com/office/powerpoint/2010/main" val="407923086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4B4CC3-B21C-0405-0111-1F7B5069A667}"/>
              </a:ext>
            </a:extLst>
          </p:cNvPr>
          <p:cNvSpPr txBox="1"/>
          <p:nvPr>
            <p:custDataLst>
              <p:tags r:id="rId1"/>
            </p:custDataLst>
          </p:nvPr>
        </p:nvSpPr>
        <p:spPr>
          <a:xfrm>
            <a:off x="6457727" y="394593"/>
            <a:ext cx="4338368" cy="82259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fil" sz="4400" b="1" i="0" u="none" strike="noStrike" dirty="0">
                <a:latin typeface="Arial"/>
                <a:cs typeface="Arial"/>
              </a:rPr>
              <a:t>Pagpapalista para makaboto</a:t>
            </a:r>
          </a:p>
        </p:txBody>
      </p:sp>
      <p:sp>
        <p:nvSpPr>
          <p:cNvPr id="5" name="Text Placeholder 6">
            <a:extLst>
              <a:ext uri="{FF2B5EF4-FFF2-40B4-BE49-F238E27FC236}">
                <a16:creationId xmlns:a16="http://schemas.microsoft.com/office/drawing/2014/main" id="{2B44D4B4-15C8-C0DC-9609-4075FC6DFE58}"/>
              </a:ext>
            </a:extLst>
          </p:cNvPr>
          <p:cNvSpPr txBox="1"/>
          <p:nvPr>
            <p:custDataLst>
              <p:tags r:id="rId2"/>
            </p:custDataLst>
          </p:nvPr>
        </p:nvSpPr>
        <p:spPr>
          <a:xfrm>
            <a:off x="421251" y="1621855"/>
            <a:ext cx="11027326" cy="822598"/>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rtl="0">
              <a:buClr>
                <a:srgbClr val="6E267B"/>
              </a:buClr>
            </a:pPr>
            <a:r>
              <a:rPr lang="fil" sz="2600" b="0" i="0" u="none" strike="noStrike" dirty="0">
                <a:solidFill>
                  <a:srgbClr val="FFFFFF"/>
                </a:solidFill>
                <a:latin typeface="Arial"/>
                <a:cs typeface="Arial"/>
              </a:rPr>
              <a:t>Maaari kang magpalista para bumoto sa website ng AEC o sa isa sa mga manggagawa ng AEC.</a:t>
            </a:r>
          </a:p>
          <a:p>
            <a:pPr rtl="0">
              <a:buClr>
                <a:srgbClr val="6E267B"/>
              </a:buClr>
            </a:pPr>
            <a:r>
              <a:rPr lang="fil" sz="2600" b="0" i="0" u="none" strike="noStrike" dirty="0">
                <a:solidFill>
                  <a:srgbClr val="FFFFFF"/>
                </a:solidFill>
                <a:latin typeface="Arial"/>
                <a:cs typeface="Arial"/>
              </a:rPr>
              <a:t>Kakailanganin mo ng:</a:t>
            </a:r>
          </a:p>
          <a:p>
            <a:pPr marL="285750" indent="-285750">
              <a:buClr>
                <a:srgbClr val="6E267B"/>
              </a:buClr>
              <a:buFont typeface="Arial" panose="020B0604020202020204" pitchFamily="34" charset="0"/>
              <a:buChar char="•"/>
            </a:pPr>
            <a:endParaRPr lang="en-AU" sz="1000" dirty="0">
              <a:solidFill>
                <a:srgbClr val="FFFFFF"/>
              </a:solidFill>
              <a:latin typeface="Arial" panose="020B0604020202020204" pitchFamily="34" charset="0"/>
              <a:cs typeface="Arial" panose="020B0604020202020204" pitchFamily="34" charset="0"/>
            </a:endParaRPr>
          </a:p>
        </p:txBody>
      </p:sp>
      <p:pic>
        <p:nvPicPr>
          <p:cNvPr id="2" name="Picture 1" descr="Graphical user interface&#10;&#10;Description automatically generated with medium confidence">
            <a:extLst>
              <a:ext uri="{FF2B5EF4-FFF2-40B4-BE49-F238E27FC236}">
                <a16:creationId xmlns:a16="http://schemas.microsoft.com/office/drawing/2014/main" id="{AA3C6990-369F-0B35-DC7A-0A06867CF401}"/>
              </a:ext>
            </a:extLst>
          </p:cNvPr>
          <p:cNvPicPr>
            <a:picLocks noChangeAspect="1"/>
          </p:cNvPicPr>
          <p:nvPr>
            <p:custDataLst>
              <p:tags r:id="rId3"/>
            </p:custDataLst>
          </p:nvPr>
        </p:nvPicPr>
        <p:blipFill>
          <a:blip r:embed="rId18">
            <a:extLst>
              <a:ext uri="{28A0092B-C50C-407E-A947-70E740481C1C}">
                <a14:useLocalDpi xmlns:a14="http://schemas.microsoft.com/office/drawing/2010/main" val="0"/>
              </a:ext>
            </a:extLst>
          </a:blip>
          <a:stretch>
            <a:fillRect/>
          </a:stretch>
        </p:blipFill>
        <p:spPr>
          <a:xfrm>
            <a:off x="421251" y="3253378"/>
            <a:ext cx="1775130" cy="1213960"/>
          </a:xfrm>
          <a:prstGeom prst="rect">
            <a:avLst/>
          </a:prstGeom>
        </p:spPr>
      </p:pic>
      <p:pic>
        <p:nvPicPr>
          <p:cNvPr id="4" name="Picture 3" descr="Diagram, text, letter&#10;&#10;Description automatically generated">
            <a:extLst>
              <a:ext uri="{FF2B5EF4-FFF2-40B4-BE49-F238E27FC236}">
                <a16:creationId xmlns:a16="http://schemas.microsoft.com/office/drawing/2014/main" id="{AE05E734-38B8-4D0E-7E08-2D338249D832}"/>
              </a:ext>
            </a:extLst>
          </p:cNvPr>
          <p:cNvPicPr>
            <a:picLocks noChangeAspect="1"/>
          </p:cNvPicPr>
          <p:nvPr>
            <p:custDataLst>
              <p:tags r:id="rId4"/>
            </p:custDataLst>
          </p:nvPr>
        </p:nvPicPr>
        <p:blipFill>
          <a:blip r:embed="rId19">
            <a:extLst>
              <a:ext uri="{28A0092B-C50C-407E-A947-70E740481C1C}">
                <a14:useLocalDpi xmlns:a14="http://schemas.microsoft.com/office/drawing/2010/main" val="0"/>
              </a:ext>
            </a:extLst>
          </a:blip>
          <a:srcRect l="13850" t="13573" r="15591" b="14802"/>
          <a:stretch>
            <a:fillRect/>
          </a:stretch>
        </p:blipFill>
        <p:spPr>
          <a:xfrm>
            <a:off x="2835592" y="3227356"/>
            <a:ext cx="1928053" cy="1213960"/>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F628B307-476F-3CF2-6155-944B62463275}"/>
              </a:ext>
            </a:extLst>
          </p:cNvPr>
          <p:cNvPicPr>
            <a:picLocks noChangeAspect="1"/>
          </p:cNvPicPr>
          <p:nvPr>
            <p:custDataLst>
              <p:tags r:id="rId5"/>
            </p:custDataLst>
          </p:nvPr>
        </p:nvPicPr>
        <p:blipFill>
          <a:blip r:embed="rId20">
            <a:extLst>
              <a:ext uri="{28A0092B-C50C-407E-A947-70E740481C1C}">
                <a14:useLocalDpi xmlns:a14="http://schemas.microsoft.com/office/drawing/2010/main" val="0"/>
              </a:ext>
            </a:extLst>
          </a:blip>
          <a:stretch>
            <a:fillRect/>
          </a:stretch>
        </p:blipFill>
        <p:spPr>
          <a:xfrm>
            <a:off x="5315657" y="2968638"/>
            <a:ext cx="1346489" cy="1925991"/>
          </a:xfrm>
          <a:prstGeom prst="rect">
            <a:avLst/>
          </a:prstGeom>
        </p:spPr>
      </p:pic>
      <p:sp>
        <p:nvSpPr>
          <p:cNvPr id="7" name="TextBox 6">
            <a:extLst>
              <a:ext uri="{FF2B5EF4-FFF2-40B4-BE49-F238E27FC236}">
                <a16:creationId xmlns:a16="http://schemas.microsoft.com/office/drawing/2014/main" id="{BDA1F741-5625-4862-6578-B49F59710601}"/>
              </a:ext>
            </a:extLst>
          </p:cNvPr>
          <p:cNvSpPr txBox="1"/>
          <p:nvPr>
            <p:custDataLst>
              <p:tags r:id="rId6"/>
            </p:custDataLst>
          </p:nvPr>
        </p:nvSpPr>
        <p:spPr>
          <a:xfrm>
            <a:off x="2801089" y="5320346"/>
            <a:ext cx="1928053" cy="400110"/>
          </a:xfrm>
          <a:prstGeom prst="rect">
            <a:avLst/>
          </a:prstGeom>
          <a:noFill/>
        </p:spPr>
        <p:txBody>
          <a:bodyPr wrap="square" rtlCol="0">
            <a:noAutofit/>
          </a:bodyPr>
          <a:lstStyle/>
          <a:p>
            <a:pPr algn="ctr" rtl="0"/>
            <a:r>
              <a:rPr lang="fil" sz="1900" b="1" i="0" u="none" strike="noStrike" dirty="0">
                <a:solidFill>
                  <a:srgbClr val="FFFFFF"/>
                </a:solidFill>
                <a:latin typeface="Arial"/>
                <a:cs typeface="Arial"/>
              </a:rPr>
              <a:t>Medicare card</a:t>
            </a:r>
          </a:p>
        </p:txBody>
      </p:sp>
      <p:sp>
        <p:nvSpPr>
          <p:cNvPr id="8" name="TextBox 7">
            <a:extLst>
              <a:ext uri="{FF2B5EF4-FFF2-40B4-BE49-F238E27FC236}">
                <a16:creationId xmlns:a16="http://schemas.microsoft.com/office/drawing/2014/main" id="{DEF2A0FE-FDD5-152D-8E2C-7417743DC5A0}"/>
              </a:ext>
            </a:extLst>
          </p:cNvPr>
          <p:cNvSpPr txBox="1"/>
          <p:nvPr>
            <p:custDataLst>
              <p:tags r:id="rId7"/>
            </p:custDataLst>
          </p:nvPr>
        </p:nvSpPr>
        <p:spPr>
          <a:xfrm>
            <a:off x="-57233" y="5327051"/>
            <a:ext cx="2732098" cy="400110"/>
          </a:xfrm>
          <a:prstGeom prst="rect">
            <a:avLst/>
          </a:prstGeom>
          <a:noFill/>
        </p:spPr>
        <p:txBody>
          <a:bodyPr wrap="square" rtlCol="0">
            <a:noAutofit/>
          </a:bodyPr>
          <a:lstStyle/>
          <a:p>
            <a:pPr algn="ctr" rtl="0"/>
            <a:r>
              <a:rPr lang="fil" sz="1900" b="1" i="0" u="none" strike="noStrike" dirty="0">
                <a:solidFill>
                  <a:srgbClr val="FFFFFF"/>
                </a:solidFill>
                <a:latin typeface="Arial"/>
                <a:cs typeface="Arial"/>
              </a:rPr>
              <a:t>Lisensiya ng nagmamaneho (Driver's licence)</a:t>
            </a:r>
          </a:p>
        </p:txBody>
      </p:sp>
      <p:sp>
        <p:nvSpPr>
          <p:cNvPr id="9" name="TextBox 8">
            <a:extLst>
              <a:ext uri="{FF2B5EF4-FFF2-40B4-BE49-F238E27FC236}">
                <a16:creationId xmlns:a16="http://schemas.microsoft.com/office/drawing/2014/main" id="{FBAC3D96-D24C-3315-927C-24A953F968CD}"/>
              </a:ext>
            </a:extLst>
          </p:cNvPr>
          <p:cNvSpPr txBox="1"/>
          <p:nvPr>
            <p:custDataLst>
              <p:tags r:id="rId8"/>
            </p:custDataLst>
          </p:nvPr>
        </p:nvSpPr>
        <p:spPr>
          <a:xfrm>
            <a:off x="5026088" y="5289903"/>
            <a:ext cx="1968051" cy="707886"/>
          </a:xfrm>
          <a:prstGeom prst="rect">
            <a:avLst/>
          </a:prstGeom>
          <a:noFill/>
        </p:spPr>
        <p:txBody>
          <a:bodyPr wrap="square" rtlCol="0">
            <a:noAutofit/>
          </a:bodyPr>
          <a:lstStyle/>
          <a:p>
            <a:pPr algn="ctr" rtl="0"/>
            <a:r>
              <a:rPr lang="fil" sz="1900" b="1" i="0" u="none" strike="noStrike" dirty="0">
                <a:solidFill>
                  <a:srgbClr val="FFFFFF"/>
                </a:solidFill>
                <a:latin typeface="Arial"/>
                <a:cs typeface="Arial"/>
              </a:rPr>
              <a:t>Australyanong</a:t>
            </a:r>
          </a:p>
          <a:p>
            <a:pPr algn="ctr" rtl="0"/>
            <a:r>
              <a:rPr lang="fil" sz="1900" b="1" i="0" u="none" strike="noStrike" dirty="0">
                <a:solidFill>
                  <a:srgbClr val="FFFFFF"/>
                </a:solidFill>
                <a:latin typeface="Arial"/>
                <a:cs typeface="Arial"/>
              </a:rPr>
              <a:t> pasaporte</a:t>
            </a:r>
          </a:p>
        </p:txBody>
      </p:sp>
      <p:sp>
        <p:nvSpPr>
          <p:cNvPr id="10" name="TextBox 9">
            <a:extLst>
              <a:ext uri="{FF2B5EF4-FFF2-40B4-BE49-F238E27FC236}">
                <a16:creationId xmlns:a16="http://schemas.microsoft.com/office/drawing/2014/main" id="{A1BC08EC-0344-8277-4B22-43F366B60E31}"/>
              </a:ext>
            </a:extLst>
          </p:cNvPr>
          <p:cNvSpPr txBox="1"/>
          <p:nvPr>
            <p:custDataLst>
              <p:tags r:id="rId9"/>
            </p:custDataLst>
          </p:nvPr>
        </p:nvSpPr>
        <p:spPr>
          <a:xfrm>
            <a:off x="2270174" y="3746968"/>
            <a:ext cx="530915" cy="369332"/>
          </a:xfrm>
          <a:prstGeom prst="rect">
            <a:avLst/>
          </a:prstGeom>
          <a:noFill/>
        </p:spPr>
        <p:txBody>
          <a:bodyPr wrap="none" rtlCol="0">
            <a:noAutofit/>
          </a:bodyPr>
          <a:lstStyle/>
          <a:p>
            <a:pPr rtl="0"/>
            <a:r>
              <a:rPr lang="fil" sz="1800" b="1" i="0" u="none" strike="noStrike">
                <a:solidFill>
                  <a:srgbClr val="FFFFFF"/>
                </a:solidFill>
                <a:latin typeface="Arial"/>
                <a:cs typeface="Arial"/>
              </a:rPr>
              <a:t>O</a:t>
            </a:r>
          </a:p>
        </p:txBody>
      </p:sp>
      <p:sp>
        <p:nvSpPr>
          <p:cNvPr id="11" name="TextBox 10">
            <a:extLst>
              <a:ext uri="{FF2B5EF4-FFF2-40B4-BE49-F238E27FC236}">
                <a16:creationId xmlns:a16="http://schemas.microsoft.com/office/drawing/2014/main" id="{5C14FB6E-24ED-6DDC-CE5C-09096846FBBB}"/>
              </a:ext>
            </a:extLst>
          </p:cNvPr>
          <p:cNvSpPr txBox="1"/>
          <p:nvPr>
            <p:custDataLst>
              <p:tags r:id="rId10"/>
            </p:custDataLst>
          </p:nvPr>
        </p:nvSpPr>
        <p:spPr>
          <a:xfrm>
            <a:off x="4767732" y="3746968"/>
            <a:ext cx="530915" cy="369332"/>
          </a:xfrm>
          <a:prstGeom prst="rect">
            <a:avLst/>
          </a:prstGeom>
          <a:noFill/>
        </p:spPr>
        <p:txBody>
          <a:bodyPr wrap="none" rtlCol="0">
            <a:noAutofit/>
          </a:bodyPr>
          <a:lstStyle/>
          <a:p>
            <a:pPr rtl="0"/>
            <a:r>
              <a:rPr lang="fil" sz="1800" b="1" i="0" u="none" strike="noStrike">
                <a:solidFill>
                  <a:srgbClr val="FFFFFF"/>
                </a:solidFill>
                <a:latin typeface="Arial"/>
                <a:cs typeface="Arial"/>
              </a:rPr>
              <a:t>O</a:t>
            </a:r>
          </a:p>
        </p:txBody>
      </p:sp>
      <p:sp>
        <p:nvSpPr>
          <p:cNvPr id="12" name="TextBox 11">
            <a:extLst>
              <a:ext uri="{FF2B5EF4-FFF2-40B4-BE49-F238E27FC236}">
                <a16:creationId xmlns:a16="http://schemas.microsoft.com/office/drawing/2014/main" id="{8C5425D7-5A26-C70C-D98C-3E0AD3801093}"/>
              </a:ext>
            </a:extLst>
          </p:cNvPr>
          <p:cNvSpPr txBox="1"/>
          <p:nvPr>
            <p:custDataLst>
              <p:tags r:id="rId11"/>
            </p:custDataLst>
          </p:nvPr>
        </p:nvSpPr>
        <p:spPr>
          <a:xfrm>
            <a:off x="6718887" y="3746967"/>
            <a:ext cx="530915" cy="369332"/>
          </a:xfrm>
          <a:prstGeom prst="rect">
            <a:avLst/>
          </a:prstGeom>
          <a:noFill/>
        </p:spPr>
        <p:txBody>
          <a:bodyPr wrap="none" rtlCol="0">
            <a:noAutofit/>
          </a:bodyPr>
          <a:lstStyle/>
          <a:p>
            <a:pPr rtl="0"/>
            <a:r>
              <a:rPr lang="fil" sz="1800" b="1" i="0" u="none" strike="noStrike">
                <a:solidFill>
                  <a:srgbClr val="FFFFFF"/>
                </a:solidFill>
                <a:latin typeface="Arial"/>
                <a:cs typeface="Arial"/>
              </a:rPr>
              <a:t>O</a:t>
            </a:r>
          </a:p>
        </p:txBody>
      </p:sp>
      <p:pic>
        <p:nvPicPr>
          <p:cNvPr id="13" name="Picture 12" descr="A picture containing text, sketch, drawing, illustration&#10;&#10;Description automatically generated">
            <a:extLst>
              <a:ext uri="{FF2B5EF4-FFF2-40B4-BE49-F238E27FC236}">
                <a16:creationId xmlns:a16="http://schemas.microsoft.com/office/drawing/2014/main" id="{4CE7D326-F965-1E87-E529-73CF987BD32E}"/>
              </a:ext>
            </a:extLst>
          </p:cNvPr>
          <p:cNvPicPr>
            <a:picLocks noChangeAspect="1"/>
          </p:cNvPicPr>
          <p:nvPr>
            <p:custDataLst>
              <p:tags r:id="rId12"/>
            </p:custDataLst>
          </p:nvPr>
        </p:nvPicPr>
        <p:blipFill>
          <a:blip r:embed="rId21">
            <a:extLst>
              <a:ext uri="{28A0092B-C50C-407E-A947-70E740481C1C}">
                <a14:useLocalDpi xmlns:a14="http://schemas.microsoft.com/office/drawing/2010/main" val="0"/>
              </a:ext>
            </a:extLst>
          </a:blip>
          <a:srcRect l="3961" r="3716"/>
          <a:stretch>
            <a:fillRect/>
          </a:stretch>
        </p:blipFill>
        <p:spPr>
          <a:xfrm>
            <a:off x="7271193" y="3227356"/>
            <a:ext cx="2310186" cy="1447185"/>
          </a:xfrm>
          <a:prstGeom prst="rect">
            <a:avLst/>
          </a:prstGeom>
        </p:spPr>
      </p:pic>
      <p:sp>
        <p:nvSpPr>
          <p:cNvPr id="14" name="TextBox 13">
            <a:extLst>
              <a:ext uri="{FF2B5EF4-FFF2-40B4-BE49-F238E27FC236}">
                <a16:creationId xmlns:a16="http://schemas.microsoft.com/office/drawing/2014/main" id="{2D568688-6605-91A3-8977-0721D6234EB4}"/>
              </a:ext>
            </a:extLst>
          </p:cNvPr>
          <p:cNvSpPr txBox="1"/>
          <p:nvPr>
            <p:custDataLst>
              <p:tags r:id="rId13"/>
            </p:custDataLst>
          </p:nvPr>
        </p:nvSpPr>
        <p:spPr>
          <a:xfrm>
            <a:off x="7037171" y="5314472"/>
            <a:ext cx="2589361" cy="707886"/>
          </a:xfrm>
          <a:prstGeom prst="rect">
            <a:avLst/>
          </a:prstGeom>
          <a:noFill/>
        </p:spPr>
        <p:txBody>
          <a:bodyPr wrap="square" rtlCol="0">
            <a:noAutofit/>
          </a:bodyPr>
          <a:lstStyle/>
          <a:p>
            <a:pPr algn="ctr" rtl="0"/>
            <a:r>
              <a:rPr lang="fil" sz="1900" b="1" i="0" u="none" strike="noStrike" dirty="0">
                <a:solidFill>
                  <a:srgbClr val="FFFFFF"/>
                </a:solidFill>
                <a:latin typeface="Arial"/>
                <a:cs typeface="Arial"/>
              </a:rPr>
              <a:t>Numero ng</a:t>
            </a:r>
          </a:p>
          <a:p>
            <a:pPr algn="ctr" rtl="0"/>
            <a:r>
              <a:rPr lang="fil" sz="1900" b="1" i="0" u="none" strike="noStrike" dirty="0">
                <a:solidFill>
                  <a:srgbClr val="FFFFFF"/>
                </a:solidFill>
                <a:latin typeface="Arial"/>
                <a:cs typeface="Arial"/>
              </a:rPr>
              <a:t> Pagkamamamayan</a:t>
            </a:r>
          </a:p>
        </p:txBody>
      </p:sp>
      <p:sp>
        <p:nvSpPr>
          <p:cNvPr id="15" name="TextBox 14">
            <a:extLst>
              <a:ext uri="{FF2B5EF4-FFF2-40B4-BE49-F238E27FC236}">
                <a16:creationId xmlns:a16="http://schemas.microsoft.com/office/drawing/2014/main" id="{9C10A6FC-8DFB-9BDC-2A16-C6EDE06A49D9}"/>
              </a:ext>
            </a:extLst>
          </p:cNvPr>
          <p:cNvSpPr txBox="1"/>
          <p:nvPr>
            <p:custDataLst>
              <p:tags r:id="rId14"/>
            </p:custDataLst>
          </p:nvPr>
        </p:nvSpPr>
        <p:spPr>
          <a:xfrm>
            <a:off x="9667526" y="3746967"/>
            <a:ext cx="530915" cy="369332"/>
          </a:xfrm>
          <a:prstGeom prst="rect">
            <a:avLst/>
          </a:prstGeom>
          <a:noFill/>
        </p:spPr>
        <p:txBody>
          <a:bodyPr wrap="none" rtlCol="0">
            <a:noAutofit/>
          </a:bodyPr>
          <a:lstStyle/>
          <a:p>
            <a:pPr rtl="0"/>
            <a:r>
              <a:rPr lang="fil" sz="1800" b="1" i="0" u="none" strike="noStrike">
                <a:solidFill>
                  <a:srgbClr val="FFFFFF"/>
                </a:solidFill>
                <a:latin typeface="Arial"/>
                <a:cs typeface="Arial"/>
              </a:rPr>
              <a:t>O</a:t>
            </a:r>
          </a:p>
        </p:txBody>
      </p:sp>
      <p:pic>
        <p:nvPicPr>
          <p:cNvPr id="16" name="Graphic 15">
            <a:extLst>
              <a:ext uri="{FF2B5EF4-FFF2-40B4-BE49-F238E27FC236}">
                <a16:creationId xmlns:a16="http://schemas.microsoft.com/office/drawing/2014/main" id="{1583EF2D-5CB7-3E0E-6A51-FC655F136E4A}"/>
              </a:ext>
            </a:extLst>
          </p:cNvPr>
          <p:cNvPicPr>
            <a:picLocks noChangeAspect="1"/>
          </p:cNvPicPr>
          <p:nvPr>
            <p:custDataLst>
              <p:tags r:id="rId15"/>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r="50049"/>
          <a:stretch>
            <a:fillRect/>
          </a:stretch>
        </p:blipFill>
        <p:spPr>
          <a:xfrm>
            <a:off x="10374335" y="2897325"/>
            <a:ext cx="1170106" cy="1874022"/>
          </a:xfrm>
          <a:prstGeom prst="rect">
            <a:avLst/>
          </a:prstGeom>
        </p:spPr>
      </p:pic>
      <p:sp>
        <p:nvSpPr>
          <p:cNvPr id="17" name="TextBox 16">
            <a:extLst>
              <a:ext uri="{FF2B5EF4-FFF2-40B4-BE49-F238E27FC236}">
                <a16:creationId xmlns:a16="http://schemas.microsoft.com/office/drawing/2014/main" id="{11D5D3B2-0937-C20E-5154-F540F4AE7E0A}"/>
              </a:ext>
            </a:extLst>
          </p:cNvPr>
          <p:cNvSpPr txBox="1"/>
          <p:nvPr>
            <p:custDataLst>
              <p:tags r:id="rId16"/>
            </p:custDataLst>
          </p:nvPr>
        </p:nvSpPr>
        <p:spPr>
          <a:xfrm>
            <a:off x="9496172" y="4894629"/>
            <a:ext cx="2749618" cy="1015663"/>
          </a:xfrm>
          <a:prstGeom prst="rect">
            <a:avLst/>
          </a:prstGeom>
          <a:noFill/>
        </p:spPr>
        <p:txBody>
          <a:bodyPr wrap="square" rtlCol="0">
            <a:noAutofit/>
          </a:bodyPr>
          <a:lstStyle/>
          <a:p>
            <a:pPr algn="ctr" rtl="0"/>
            <a:r>
              <a:rPr lang="fil" sz="1900" b="0" i="0" u="none" strike="noStrike" dirty="0">
                <a:solidFill>
                  <a:srgbClr val="FFFFFF"/>
                </a:solidFill>
                <a:latin typeface="Arial"/>
                <a:cs typeface="Arial"/>
              </a:rPr>
              <a:t>Isang taong </a:t>
            </a:r>
            <a:br>
              <a:rPr lang="fil" sz="1900" b="0" i="0" u="none" strike="noStrike" dirty="0">
                <a:solidFill>
                  <a:srgbClr val="FFFFFF"/>
                </a:solidFill>
                <a:latin typeface="Arial"/>
                <a:cs typeface="Arial"/>
              </a:rPr>
            </a:br>
            <a:r>
              <a:rPr lang="fil" sz="1900" b="0" i="0" u="none" strike="noStrike" dirty="0">
                <a:solidFill>
                  <a:srgbClr val="FFFFFF"/>
                </a:solidFill>
                <a:latin typeface="Arial"/>
                <a:cs typeface="Arial"/>
              </a:rPr>
              <a:t>nakalista na makakapagkumpirma ng iyong pagkakakilanlan</a:t>
            </a:r>
          </a:p>
        </p:txBody>
      </p:sp>
    </p:spTree>
    <p:extLst>
      <p:ext uri="{BB962C8B-B14F-4D97-AF65-F5344CB8AC3E}">
        <p14:creationId xmlns:p14="http://schemas.microsoft.com/office/powerpoint/2010/main" val="10764165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4D002F3-791C-CD69-1015-A67F1FB3C555}"/>
              </a:ext>
            </a:extLst>
          </p:cNvPr>
          <p:cNvSpPr txBox="1"/>
          <p:nvPr>
            <p:custDataLst>
              <p:tags r:id="rId1"/>
            </p:custDataLst>
          </p:nvPr>
        </p:nvSpPr>
        <p:spPr>
          <a:xfrm>
            <a:off x="1016000" y="261877"/>
            <a:ext cx="4267200" cy="107455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fil" sz="3200" b="0" i="0" u="none" strike="noStrike" dirty="0">
                <a:latin typeface="Arial"/>
                <a:cs typeface="Arial"/>
              </a:rPr>
              <a:t>Papel na form ng pagpapalista</a:t>
            </a:r>
            <a:endParaRPr lang="en-AU" sz="3200" dirty="0">
              <a:latin typeface="Arial" panose="020B0604020202020204" pitchFamily="34" charset="0"/>
              <a:cs typeface="Arial" panose="020B0604020202020204" pitchFamily="34" charset="0"/>
            </a:endParaRPr>
          </a:p>
        </p:txBody>
      </p:sp>
      <p:pic>
        <p:nvPicPr>
          <p:cNvPr id="5" name="Picture 4" descr="A screenshot of a computer application&#10;&#10;Description automatically generated">
            <a:extLst>
              <a:ext uri="{FF2B5EF4-FFF2-40B4-BE49-F238E27FC236}">
                <a16:creationId xmlns:a16="http://schemas.microsoft.com/office/drawing/2014/main" id="{1E7DE6AE-6592-34FF-7C19-4036BB41C179}"/>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1462664" y="1470527"/>
            <a:ext cx="3373872" cy="4777873"/>
          </a:xfrm>
          <a:prstGeom prst="rect">
            <a:avLst/>
          </a:prstGeom>
        </p:spPr>
      </p:pic>
      <p:sp>
        <p:nvSpPr>
          <p:cNvPr id="6" name="Title 1">
            <a:extLst>
              <a:ext uri="{FF2B5EF4-FFF2-40B4-BE49-F238E27FC236}">
                <a16:creationId xmlns:a16="http://schemas.microsoft.com/office/drawing/2014/main" id="{80C484EC-F5BB-B154-B055-A156BA9A2B72}"/>
              </a:ext>
            </a:extLst>
          </p:cNvPr>
          <p:cNvSpPr txBox="1"/>
          <p:nvPr>
            <p:custDataLst>
              <p:tags r:id="rId3"/>
            </p:custDataLst>
          </p:nvPr>
        </p:nvSpPr>
        <p:spPr>
          <a:xfrm>
            <a:off x="6604000" y="144647"/>
            <a:ext cx="4267200" cy="1325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fil" sz="3200" b="0" i="0" u="none" strike="noStrike">
                <a:latin typeface="Arial"/>
                <a:cs typeface="Arial"/>
              </a:rPr>
              <a:t>Online na form ng pagpapalista</a:t>
            </a:r>
          </a:p>
        </p:txBody>
      </p:sp>
      <p:pic>
        <p:nvPicPr>
          <p:cNvPr id="7" name="Picture 6" descr="A screenshot of a computer&#10;&#10;Description automatically generated">
            <a:extLst>
              <a:ext uri="{FF2B5EF4-FFF2-40B4-BE49-F238E27FC236}">
                <a16:creationId xmlns:a16="http://schemas.microsoft.com/office/drawing/2014/main" id="{1EDA74E8-C873-BC53-99C7-1C109A603E23}"/>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6284649" y="2001520"/>
            <a:ext cx="4905902" cy="3241040"/>
          </a:xfrm>
          <a:prstGeom prst="rect">
            <a:avLst/>
          </a:prstGeom>
        </p:spPr>
      </p:pic>
    </p:spTree>
    <p:extLst>
      <p:ext uri="{BB962C8B-B14F-4D97-AF65-F5344CB8AC3E}">
        <p14:creationId xmlns:p14="http://schemas.microsoft.com/office/powerpoint/2010/main" val="72134586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397295C-1DA5-0EA1-B218-42CC09995895}"/>
              </a:ext>
            </a:extLst>
          </p:cNvPr>
          <p:cNvSpPr txBox="1"/>
          <p:nvPr>
            <p:custDataLst>
              <p:tags r:id="rId1"/>
            </p:custDataLst>
          </p:nvPr>
        </p:nvSpPr>
        <p:spPr>
          <a:xfrm>
            <a:off x="4011465" y="344805"/>
            <a:ext cx="4701590" cy="13573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fil" sz="4400" b="0" i="0" u="none" strike="noStrike" dirty="0">
                <a:latin typeface="Arial"/>
                <a:cs typeface="Arial"/>
              </a:rPr>
              <a:t>Mga pagpipilian sa pagboto</a:t>
            </a:r>
            <a:endParaRPr lang="en-AU" dirty="0">
              <a:latin typeface="Arial" panose="020B0604020202020204" pitchFamily="34" charset="0"/>
              <a:cs typeface="Arial" panose="020B0604020202020204" pitchFamily="34" charset="0"/>
            </a:endParaRPr>
          </a:p>
        </p:txBody>
      </p:sp>
      <p:pic>
        <p:nvPicPr>
          <p:cNvPr id="9" name="Picture 8" descr="A sign on a table&#10;&#10;Description automatically generated">
            <a:extLst>
              <a:ext uri="{FF2B5EF4-FFF2-40B4-BE49-F238E27FC236}">
                <a16:creationId xmlns:a16="http://schemas.microsoft.com/office/drawing/2014/main" id="{7B007944-C7D1-C99C-D376-CE16ABF98DA2}"/>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p:spPr>
      </p:pic>
      <p:sp>
        <p:nvSpPr>
          <p:cNvPr id="10" name="TextBox 9">
            <a:extLst>
              <a:ext uri="{FF2B5EF4-FFF2-40B4-BE49-F238E27FC236}">
                <a16:creationId xmlns:a16="http://schemas.microsoft.com/office/drawing/2014/main" id="{288574A8-48E2-CC87-85E7-54E75E04796D}"/>
              </a:ext>
            </a:extLst>
          </p:cNvPr>
          <p:cNvSpPr txBox="1"/>
          <p:nvPr>
            <p:custDataLst>
              <p:tags r:id="rId3"/>
            </p:custDataLst>
          </p:nvPr>
        </p:nvSpPr>
        <p:spPr>
          <a:xfrm>
            <a:off x="1445456" y="3525253"/>
            <a:ext cx="2063385" cy="523220"/>
          </a:xfrm>
          <a:prstGeom prst="rect">
            <a:avLst/>
          </a:prstGeom>
          <a:noFill/>
        </p:spPr>
        <p:txBody>
          <a:bodyPr wrap="none" rtlCol="0">
            <a:noAutofit/>
          </a:bodyPr>
          <a:lstStyle/>
          <a:p>
            <a:pPr algn="ctr" rtl="0"/>
            <a:r>
              <a:rPr lang="fil" sz="2800" b="0" i="0" u="none" strike="noStrike" dirty="0">
                <a:solidFill>
                  <a:srgbClr val="FFFFFF"/>
                </a:solidFill>
                <a:latin typeface="Arial"/>
                <a:cs typeface="Arial"/>
              </a:rPr>
              <a:t>Maagang pagboto</a:t>
            </a:r>
          </a:p>
        </p:txBody>
      </p:sp>
      <p:sp>
        <p:nvSpPr>
          <p:cNvPr id="11" name="TextBox 10">
            <a:extLst>
              <a:ext uri="{FF2B5EF4-FFF2-40B4-BE49-F238E27FC236}">
                <a16:creationId xmlns:a16="http://schemas.microsoft.com/office/drawing/2014/main" id="{900B85EC-4958-BCEE-C881-6F54744EE67D}"/>
              </a:ext>
            </a:extLst>
          </p:cNvPr>
          <p:cNvSpPr txBox="1"/>
          <p:nvPr>
            <p:custDataLst>
              <p:tags r:id="rId4"/>
            </p:custDataLst>
          </p:nvPr>
        </p:nvSpPr>
        <p:spPr>
          <a:xfrm>
            <a:off x="8987266" y="3525253"/>
            <a:ext cx="1962397" cy="523220"/>
          </a:xfrm>
          <a:prstGeom prst="rect">
            <a:avLst/>
          </a:prstGeom>
          <a:noFill/>
        </p:spPr>
        <p:txBody>
          <a:bodyPr wrap="none" rtlCol="0">
            <a:noAutofit/>
          </a:bodyPr>
          <a:lstStyle/>
          <a:p>
            <a:pPr algn="ctr" rtl="0"/>
            <a:r>
              <a:rPr lang="it-IT" sz="2800" b="0" i="0" u="none" strike="noStrike" dirty="0">
                <a:solidFill>
                  <a:srgbClr val="FFFFFF"/>
                </a:solidFill>
                <a:latin typeface="Arial"/>
                <a:cs typeface="Arial"/>
              </a:rPr>
              <a:t>Pagboto sa opisina </a:t>
            </a:r>
            <a:br>
              <a:rPr lang="it-IT" sz="2800" b="0" i="0" u="none" strike="noStrike" dirty="0">
                <a:solidFill>
                  <a:srgbClr val="FFFFFF"/>
                </a:solidFill>
                <a:latin typeface="Arial"/>
                <a:cs typeface="Arial"/>
              </a:rPr>
            </a:br>
            <a:r>
              <a:rPr lang="it-IT" sz="2800" b="0" i="0" u="none" strike="noStrike" dirty="0">
                <a:solidFill>
                  <a:srgbClr val="FFFFFF"/>
                </a:solidFill>
                <a:latin typeface="Arial"/>
                <a:cs typeface="Arial"/>
              </a:rPr>
              <a:t>ng koreo</a:t>
            </a:r>
            <a:endParaRPr lang="fil" sz="2800" b="0" i="0" u="none" strike="noStrike" dirty="0">
              <a:solidFill>
                <a:srgbClr val="FFFFFF"/>
              </a:solidFill>
              <a:latin typeface="Arial"/>
              <a:cs typeface="Arial"/>
            </a:endParaRPr>
          </a:p>
        </p:txBody>
      </p:sp>
      <p:sp>
        <p:nvSpPr>
          <p:cNvPr id="12" name="TextBox 11">
            <a:extLst>
              <a:ext uri="{FF2B5EF4-FFF2-40B4-BE49-F238E27FC236}">
                <a16:creationId xmlns:a16="http://schemas.microsoft.com/office/drawing/2014/main" id="{905F82AC-1CB8-5822-2184-746D671DF4B3}"/>
              </a:ext>
            </a:extLst>
          </p:cNvPr>
          <p:cNvSpPr txBox="1"/>
          <p:nvPr>
            <p:custDataLst>
              <p:tags r:id="rId5"/>
            </p:custDataLst>
          </p:nvPr>
        </p:nvSpPr>
        <p:spPr>
          <a:xfrm>
            <a:off x="4994113" y="6239530"/>
            <a:ext cx="2225289" cy="523220"/>
          </a:xfrm>
          <a:prstGeom prst="rect">
            <a:avLst/>
          </a:prstGeom>
          <a:noFill/>
        </p:spPr>
        <p:txBody>
          <a:bodyPr wrap="none" rtlCol="0">
            <a:noAutofit/>
          </a:bodyPr>
          <a:lstStyle/>
          <a:p>
            <a:pPr algn="ctr" rtl="0"/>
            <a:r>
              <a:rPr lang="fil" sz="2800" b="0" i="0" u="none" strike="noStrike" dirty="0">
                <a:solidFill>
                  <a:srgbClr val="FFFFFF"/>
                </a:solidFill>
                <a:latin typeface="Arial"/>
                <a:cs typeface="Arial"/>
              </a:rPr>
              <a:t>Lugar ng botohan</a:t>
            </a:r>
          </a:p>
        </p:txBody>
      </p:sp>
      <p:pic>
        <p:nvPicPr>
          <p:cNvPr id="2" name="Picture 1">
            <a:extLst>
              <a:ext uri="{FF2B5EF4-FFF2-40B4-BE49-F238E27FC236}">
                <a16:creationId xmlns:a16="http://schemas.microsoft.com/office/drawing/2014/main" id="{15673750-9213-953C-B46F-816C708B6E32}"/>
              </a:ext>
            </a:extLst>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4689848" y="4048473"/>
            <a:ext cx="2812302" cy="210922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a:extLst>
              <a:ext uri="{FF2B5EF4-FFF2-40B4-BE49-F238E27FC236}">
                <a16:creationId xmlns:a16="http://schemas.microsoft.com/office/drawing/2014/main" id="{656C6B08-98B5-9624-B46A-E2C456EC52E3}"/>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l="1401" r="47713"/>
          <a:stretch>
            <a:fillRect/>
          </a:stretch>
        </p:blipFill>
        <p:spPr bwMode="auto">
          <a:xfrm>
            <a:off x="8713055" y="1139912"/>
            <a:ext cx="2319209" cy="238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041337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174C5424-6B98-4128-C617-932AD7360C4B}"/>
              </a:ext>
            </a:extLst>
          </p:cNvPr>
          <p:cNvSpPr txBox="1"/>
          <p:nvPr>
            <p:custDataLst>
              <p:tags r:id="rId1"/>
            </p:custDataLst>
          </p:nvPr>
        </p:nvSpPr>
        <p:spPr>
          <a:xfrm>
            <a:off x="1061232" y="5432345"/>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defTabSz="914400" rtl="0" eaLnBrk="1" fontAlgn="auto" latinLnBrk="0" hangingPunct="1">
              <a:lnSpc>
                <a:spcPct val="90000"/>
              </a:lnSpc>
              <a:spcBef>
                <a:spcPct val="0"/>
              </a:spcBef>
              <a:spcAft>
                <a:spcPct val="0"/>
              </a:spcAft>
              <a:buClrTx/>
              <a:buSzTx/>
              <a:buFontTx/>
              <a:buNone/>
              <a:defRPr/>
            </a:pPr>
            <a:r>
              <a:rPr kumimoji="0" lang="fil" sz="3200" b="0" i="0" u="none" strike="noStrike" kern="1200" cap="none" spc="0" normalizeH="0" baseline="0" noProof="0">
                <a:solidFill>
                  <a:srgbClr val="FFFFFF"/>
                </a:solidFill>
                <a:uLnTx/>
                <a:uFillTx/>
                <a:latin typeface="Arial"/>
                <a:cs typeface="Arial"/>
              </a:rPr>
              <a:t>Karanasan sa pagboto</a:t>
            </a:r>
          </a:p>
        </p:txBody>
      </p:sp>
      <p:pic>
        <p:nvPicPr>
          <p:cNvPr id="3" name="Picture Placeholder 3">
            <a:extLst>
              <a:ext uri="{FF2B5EF4-FFF2-40B4-BE49-F238E27FC236}">
                <a16:creationId xmlns:a16="http://schemas.microsoft.com/office/drawing/2014/main" id="{1F06683F-50A7-7B6D-2258-9FE8535C91EC}"/>
              </a:ext>
            </a:extLst>
          </p:cNvPr>
          <p:cNvPicPr>
            <a:picLocks noChangeAspect="1"/>
          </p:cNvPicPr>
          <p:nvPr>
            <p:custDataLst>
              <p:tags r:id="rId2"/>
            </p:custDataLst>
          </p:nvPr>
        </p:nvPicPr>
        <p:blipFill>
          <a:blip r:embed="rId12">
            <a:extLst>
              <a:ext uri="{28A0092B-C50C-407E-A947-70E740481C1C}">
                <a14:useLocalDpi xmlns:a14="http://schemas.microsoft.com/office/drawing/2010/main" val="0"/>
              </a:ext>
            </a:extLst>
          </a:blip>
          <a:srcRect l="16684" r="16684"/>
          <a:stretch>
            <a:fillRect/>
          </a:stretch>
        </p:blipFill>
        <p:spPr>
          <a:xfrm>
            <a:off x="1069598" y="1772816"/>
            <a:ext cx="3140075" cy="3143250"/>
          </a:xfrm>
          <a:prstGeom prst="rect">
            <a:avLst/>
          </a:prstGeom>
          <a:solidFill>
            <a:srgbClr val="FFFFFF"/>
          </a:solidFill>
        </p:spPr>
      </p:pic>
      <p:pic>
        <p:nvPicPr>
          <p:cNvPr id="4" name="Picture Placeholder 3">
            <a:extLst>
              <a:ext uri="{FF2B5EF4-FFF2-40B4-BE49-F238E27FC236}">
                <a16:creationId xmlns:a16="http://schemas.microsoft.com/office/drawing/2014/main" id="{8582DA33-B4F8-A16C-AAC4-84FD6F1A5626}"/>
              </a:ext>
            </a:extLst>
          </p:cNvPr>
          <p:cNvPicPr>
            <a:picLocks noChangeAspect="1"/>
          </p:cNvPicPr>
          <p:nvPr>
            <p:custDataLst>
              <p:tags r:id="rId3"/>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376152" y="1772816"/>
            <a:ext cx="3536156" cy="3143250"/>
          </a:xfrm>
          <a:prstGeom prst="rect">
            <a:avLst/>
          </a:prstGeom>
          <a:solidFill>
            <a:srgbClr val="FFFFFF"/>
          </a:solidFill>
        </p:spPr>
      </p:pic>
      <p:pic>
        <p:nvPicPr>
          <p:cNvPr id="6" name="Graphic 5">
            <a:extLst>
              <a:ext uri="{FF2B5EF4-FFF2-40B4-BE49-F238E27FC236}">
                <a16:creationId xmlns:a16="http://schemas.microsoft.com/office/drawing/2014/main" id="{78A13507-8ED2-1E01-36B6-F3022CA1316E}"/>
              </a:ext>
            </a:extLst>
          </p:cNvPr>
          <p:cNvPicPr>
            <a:picLocks noChangeAspect="1"/>
          </p:cNvPicPr>
          <p:nvPr>
            <p:custDataLst>
              <p:tags r:id="rId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189575" y="221909"/>
            <a:ext cx="1622201" cy="1622201"/>
          </a:xfrm>
          <a:prstGeom prst="rect">
            <a:avLst/>
          </a:prstGeom>
        </p:spPr>
      </p:pic>
      <p:pic>
        <p:nvPicPr>
          <p:cNvPr id="7" name="Graphic 6">
            <a:extLst>
              <a:ext uri="{FF2B5EF4-FFF2-40B4-BE49-F238E27FC236}">
                <a16:creationId xmlns:a16="http://schemas.microsoft.com/office/drawing/2014/main" id="{ED5636E2-C578-63A8-C6C2-1276FD19EE7E}"/>
              </a:ext>
            </a:extLst>
          </p:cNvPr>
          <p:cNvPicPr>
            <a:picLocks noChangeAspect="1"/>
          </p:cNvPicPr>
          <p:nvPr>
            <p:custDataLst>
              <p:tags r:id="rId5"/>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482963" y="221909"/>
            <a:ext cx="1622201" cy="1622201"/>
          </a:xfrm>
          <a:prstGeom prst="rect">
            <a:avLst/>
          </a:prstGeom>
        </p:spPr>
      </p:pic>
      <p:pic>
        <p:nvPicPr>
          <p:cNvPr id="8" name="Graphic 7">
            <a:extLst>
              <a:ext uri="{FF2B5EF4-FFF2-40B4-BE49-F238E27FC236}">
                <a16:creationId xmlns:a16="http://schemas.microsoft.com/office/drawing/2014/main" id="{386C7C4A-8BAA-940B-3771-C8CF6F8E1D45}"/>
              </a:ext>
            </a:extLst>
          </p:cNvPr>
          <p:cNvPicPr>
            <a:picLocks noChangeAspect="1"/>
          </p:cNvPicPr>
          <p:nvPr>
            <p:custDataLst>
              <p:tags r:id="rId6"/>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76351" y="221909"/>
            <a:ext cx="1622201" cy="1622201"/>
          </a:xfrm>
          <a:prstGeom prst="rect">
            <a:avLst/>
          </a:prstGeom>
        </p:spPr>
      </p:pic>
      <p:sp>
        <p:nvSpPr>
          <p:cNvPr id="9" name="Text Placeholder 4">
            <a:extLst>
              <a:ext uri="{FF2B5EF4-FFF2-40B4-BE49-F238E27FC236}">
                <a16:creationId xmlns:a16="http://schemas.microsoft.com/office/drawing/2014/main" id="{9694833D-D7EC-95B5-02EA-429EB3CA0038}"/>
              </a:ext>
            </a:extLst>
          </p:cNvPr>
          <p:cNvSpPr txBox="1"/>
          <p:nvPr>
            <p:custDataLst>
              <p:tags r:id="rId7"/>
            </p:custDataLst>
          </p:nvPr>
        </p:nvSpPr>
        <p:spPr>
          <a:xfrm>
            <a:off x="3261585" y="858075"/>
            <a:ext cx="1435147" cy="398462"/>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fil" sz="1800" b="1" i="0" u="none" strike="noStrike" kern="1200" cap="none" spc="0" normalizeH="0" baseline="0" noProof="0" dirty="0">
                <a:solidFill>
                  <a:srgbClr val="52CCFF"/>
                </a:solidFill>
                <a:uLnTx/>
                <a:uFillTx/>
                <a:latin typeface="Arial"/>
                <a:cs typeface="Arial"/>
              </a:rPr>
              <a:t>Pangalan?</a:t>
            </a:r>
          </a:p>
        </p:txBody>
      </p:sp>
      <p:sp>
        <p:nvSpPr>
          <p:cNvPr id="10" name="Text Placeholder 5">
            <a:extLst>
              <a:ext uri="{FF2B5EF4-FFF2-40B4-BE49-F238E27FC236}">
                <a16:creationId xmlns:a16="http://schemas.microsoft.com/office/drawing/2014/main" id="{2AE48599-348B-042C-EBE3-1CCC8413ED46}"/>
              </a:ext>
            </a:extLst>
          </p:cNvPr>
          <p:cNvSpPr txBox="1"/>
          <p:nvPr>
            <p:custDataLst>
              <p:tags r:id="rId8"/>
            </p:custDataLst>
          </p:nvPr>
        </p:nvSpPr>
        <p:spPr>
          <a:xfrm>
            <a:off x="6612503" y="718604"/>
            <a:ext cx="1363119" cy="567927"/>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ct val="0"/>
              </a:spcAft>
              <a:buClr>
                <a:srgbClr val="6E267B"/>
              </a:buClr>
              <a:buSzPct val="80000"/>
              <a:buFontTx/>
              <a:buNone/>
              <a:defRPr/>
            </a:pPr>
            <a:r>
              <a:rPr kumimoji="0" lang="fil" sz="1800" b="1" i="0" u="none" strike="noStrike" kern="1200" cap="none" spc="0" normalizeH="0" baseline="0" noProof="0" dirty="0">
                <a:solidFill>
                  <a:srgbClr val="52CCFF"/>
                </a:solidFill>
                <a:uLnTx/>
                <a:uFillTx/>
                <a:latin typeface="Arial"/>
                <a:cs typeface="Arial"/>
              </a:rPr>
              <a:t>Saan ka nakatira?</a:t>
            </a:r>
          </a:p>
        </p:txBody>
      </p:sp>
      <p:sp>
        <p:nvSpPr>
          <p:cNvPr id="11" name="TextBox 10">
            <a:extLst>
              <a:ext uri="{FF2B5EF4-FFF2-40B4-BE49-F238E27FC236}">
                <a16:creationId xmlns:a16="http://schemas.microsoft.com/office/drawing/2014/main" id="{16D55642-1749-B096-AE07-FD50C5A5D543}"/>
              </a:ext>
            </a:extLst>
          </p:cNvPr>
          <p:cNvSpPr txBox="1"/>
          <p:nvPr>
            <p:custDataLst>
              <p:tags r:id="rId9"/>
            </p:custDataLst>
          </p:nvPr>
        </p:nvSpPr>
        <p:spPr>
          <a:xfrm>
            <a:off x="9934442" y="666915"/>
            <a:ext cx="1370566" cy="660896"/>
          </a:xfrm>
          <a:prstGeom prst="rect">
            <a:avLst/>
          </a:prstGeom>
          <a:noFill/>
        </p:spPr>
        <p:txBody>
          <a:bodyPr wrap="square" rtlCol="0">
            <a:noAutofit/>
          </a:bodyPr>
          <a:lstStyle/>
          <a:p>
            <a:pPr algn="ctr" defTabSz="457200" rtl="0"/>
            <a:r>
              <a:rPr lang="fil" sz="1800" b="1" i="0" u="none" strike="noStrike" dirty="0">
                <a:solidFill>
                  <a:srgbClr val="52CCFF"/>
                </a:solidFill>
                <a:latin typeface="Arial"/>
                <a:cs typeface="Arial"/>
              </a:rPr>
              <a:t>Bumoto ka na ba?</a:t>
            </a:r>
          </a:p>
        </p:txBody>
      </p:sp>
      <p:pic>
        <p:nvPicPr>
          <p:cNvPr id="12" name="Picture Placeholder 3">
            <a:extLst>
              <a:ext uri="{FF2B5EF4-FFF2-40B4-BE49-F238E27FC236}">
                <a16:creationId xmlns:a16="http://schemas.microsoft.com/office/drawing/2014/main" id="{E1378843-FE30-4D33-E6F7-D964521C3F14}"/>
              </a:ext>
            </a:extLst>
          </p:cNvPr>
          <p:cNvPicPr>
            <a:picLocks noChangeAspect="1"/>
          </p:cNvPicPr>
          <p:nvPr>
            <p:custDataLst>
              <p:tags r:id="rId10"/>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t="1737" b="1737"/>
          <a:stretch>
            <a:fillRect/>
          </a:stretch>
        </p:blipFill>
        <p:spPr>
          <a:xfrm>
            <a:off x="8105164" y="1797023"/>
            <a:ext cx="3140075" cy="3143250"/>
          </a:xfrm>
          <a:prstGeom prst="rect">
            <a:avLst/>
          </a:prstGeom>
          <a:solidFill>
            <a:srgbClr val="FFFFFF"/>
          </a:solidFill>
        </p:spPr>
      </p:pic>
    </p:spTree>
    <p:extLst>
      <p:ext uri="{BB962C8B-B14F-4D97-AF65-F5344CB8AC3E}">
        <p14:creationId xmlns:p14="http://schemas.microsoft.com/office/powerpoint/2010/main" val="32672619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C2554-B91F-5388-454C-4EBF1CC345C3}"/>
              </a:ext>
            </a:extLst>
          </p:cNvPr>
          <p:cNvSpPr txBox="1"/>
          <p:nvPr>
            <p:custDataLst>
              <p:tags r:id="rId1"/>
            </p:custDataLst>
          </p:nvPr>
        </p:nvSpPr>
        <p:spPr>
          <a:xfrm>
            <a:off x="624785" y="741553"/>
            <a:ext cx="1229514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fil" sz="4400" b="0" i="0" u="none" strike="noStrike" kern="1200" cap="none" spc="0" normalizeH="0" baseline="0" noProof="0" dirty="0">
                <a:solidFill>
                  <a:srgbClr val="FFFFFF"/>
                </a:solidFill>
                <a:uLnTx/>
                <a:uFillTx/>
                <a:latin typeface="Arial"/>
                <a:cs typeface="Arial"/>
              </a:rPr>
              <a:t>Kapulungan ng mga Kinatawan – berdeng </a:t>
            </a:r>
            <a:br>
              <a:rPr kumimoji="0" lang="fil" sz="4400" b="0" i="0" u="none" strike="noStrike" kern="1200" cap="none" spc="0" normalizeH="0" baseline="0" noProof="0" dirty="0">
                <a:solidFill>
                  <a:srgbClr val="FFFFFF"/>
                </a:solidFill>
                <a:uLnTx/>
                <a:uFillTx/>
                <a:latin typeface="Arial"/>
                <a:cs typeface="Arial"/>
              </a:rPr>
            </a:br>
            <a:r>
              <a:rPr kumimoji="0" lang="fil" sz="4400" b="0" i="0" u="none" strike="noStrike" kern="1200" cap="none" spc="0" normalizeH="0" baseline="0" noProof="0" dirty="0">
                <a:solidFill>
                  <a:srgbClr val="FFFFFF"/>
                </a:solidFill>
                <a:uLnTx/>
                <a:uFillTx/>
                <a:latin typeface="Arial"/>
                <a:cs typeface="Arial"/>
              </a:rPr>
              <a:t>papel na balota</a:t>
            </a:r>
          </a:p>
        </p:txBody>
      </p:sp>
      <p:pic>
        <p:nvPicPr>
          <p:cNvPr id="3" name="Picture 2">
            <a:extLst>
              <a:ext uri="{FF2B5EF4-FFF2-40B4-BE49-F238E27FC236}">
                <a16:creationId xmlns:a16="http://schemas.microsoft.com/office/drawing/2014/main" id="{EA96E4F5-2889-92F2-95A7-E117EE06F8AA}"/>
              </a:ext>
            </a:extLst>
          </p:cNvPr>
          <p:cNvPicPr>
            <a:picLocks noChangeAspect="1"/>
          </p:cNvPicPr>
          <p:nvPr>
            <p:custDataLst>
              <p:tags r:id="rId2"/>
            </p:custDataLst>
          </p:nvPr>
        </p:nvPicPr>
        <p:blipFill>
          <a:blip r:embed="rId16">
            <a:extLst>
              <a:ext uri="{28A0092B-C50C-407E-A947-70E740481C1C}">
                <a14:useLocalDpi xmlns:a14="http://schemas.microsoft.com/office/drawing/2010/main" val="0"/>
              </a:ext>
            </a:extLst>
          </a:blip>
          <a:stretch>
            <a:fillRect/>
          </a:stretch>
        </p:blipFill>
        <p:spPr>
          <a:xfrm>
            <a:off x="624785" y="2441536"/>
            <a:ext cx="5400600" cy="2879012"/>
          </a:xfrm>
          <a:prstGeom prst="rect">
            <a:avLst/>
          </a:prstGeom>
        </p:spPr>
      </p:pic>
      <p:sp>
        <p:nvSpPr>
          <p:cNvPr id="4" name="TextBox 3">
            <a:extLst>
              <a:ext uri="{FF2B5EF4-FFF2-40B4-BE49-F238E27FC236}">
                <a16:creationId xmlns:a16="http://schemas.microsoft.com/office/drawing/2014/main" id="{5411CD99-FF40-B944-4A6F-193E076F1727}"/>
              </a:ext>
            </a:extLst>
          </p:cNvPr>
          <p:cNvSpPr txBox="1"/>
          <p:nvPr>
            <p:custDataLst>
              <p:tags r:id="rId3"/>
            </p:custDataLst>
          </p:nvPr>
        </p:nvSpPr>
        <p:spPr>
          <a:xfrm>
            <a:off x="6357515" y="2202712"/>
            <a:ext cx="2664296" cy="1323439"/>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Ang Kapulungan ay kasalukuyang may 150 na miyembro, bawat isa ay kumakatawan sa isang heograpikong lugar </a:t>
            </a:r>
            <a:br>
              <a:rPr lang="fil" sz="1600" b="0" i="0" u="none" strike="noStrike" dirty="0">
                <a:solidFill>
                  <a:srgbClr val="FFFFFF"/>
                </a:solidFill>
                <a:latin typeface="Arial"/>
                <a:cs typeface="Arial"/>
              </a:rPr>
            </a:br>
            <a:r>
              <a:rPr lang="fil" sz="1600" b="0" i="0" u="none" strike="noStrike" dirty="0">
                <a:solidFill>
                  <a:srgbClr val="FFFFFF"/>
                </a:solidFill>
                <a:latin typeface="Arial"/>
                <a:cs typeface="Arial"/>
              </a:rPr>
              <a:t>(o electorate) sa Australya.</a:t>
            </a:r>
          </a:p>
        </p:txBody>
      </p:sp>
      <p:sp>
        <p:nvSpPr>
          <p:cNvPr id="5" name="TextBox 4">
            <a:extLst>
              <a:ext uri="{FF2B5EF4-FFF2-40B4-BE49-F238E27FC236}">
                <a16:creationId xmlns:a16="http://schemas.microsoft.com/office/drawing/2014/main" id="{BEF6BDC1-7548-DBA0-6F14-878BB2AD050E}"/>
              </a:ext>
            </a:extLst>
          </p:cNvPr>
          <p:cNvSpPr txBox="1"/>
          <p:nvPr>
            <p:custDataLst>
              <p:tags r:id="rId4"/>
            </p:custDataLst>
          </p:nvPr>
        </p:nvSpPr>
        <p:spPr>
          <a:xfrm>
            <a:off x="9021811" y="2202712"/>
            <a:ext cx="2938610" cy="1323439"/>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Ang mga miyembro ay inihahalal para sa 3 taong termino upang kumatawan sa isang electorate. Upang maihalal, kailangang makakuha ang mga kandidato ng mahigit sa kalahati ng mga pormal na boto.</a:t>
            </a:r>
          </a:p>
        </p:txBody>
      </p:sp>
      <p:sp>
        <p:nvSpPr>
          <p:cNvPr id="7" name="TextBox 6">
            <a:extLst>
              <a:ext uri="{FF2B5EF4-FFF2-40B4-BE49-F238E27FC236}">
                <a16:creationId xmlns:a16="http://schemas.microsoft.com/office/drawing/2014/main" id="{F9DDC01F-FBFD-4100-34A4-327A4F49A3D4}"/>
              </a:ext>
            </a:extLst>
          </p:cNvPr>
          <p:cNvSpPr txBox="1"/>
          <p:nvPr>
            <p:custDataLst>
              <p:tags r:id="rId5"/>
            </p:custDataLst>
          </p:nvPr>
        </p:nvSpPr>
        <p:spPr>
          <a:xfrm>
            <a:off x="6991432" y="5454359"/>
            <a:ext cx="4160201" cy="1077218"/>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Ang partidong may pinakamaraming nahalal na kandidato ay bubuo ng pamahalaan at iboboto nila ang kanilang lider na magiging Punong Ministro (Prime Minister). </a:t>
            </a:r>
          </a:p>
        </p:txBody>
      </p:sp>
      <p:sp>
        <p:nvSpPr>
          <p:cNvPr id="8" name="Rectangle 7">
            <a:extLst>
              <a:ext uri="{FF2B5EF4-FFF2-40B4-BE49-F238E27FC236}">
                <a16:creationId xmlns:a16="http://schemas.microsoft.com/office/drawing/2014/main" id="{7D940853-D294-7EEA-92D1-0A4CC55A17BF}"/>
              </a:ext>
            </a:extLst>
          </p:cNvPr>
          <p:cNvSpPr/>
          <p:nvPr>
            <p:custDataLst>
              <p:tags r:id="rId6"/>
            </p:custDataLst>
          </p:nvPr>
        </p:nvSpPr>
        <p:spPr>
          <a:xfrm>
            <a:off x="6959158" y="1224415"/>
            <a:ext cx="1396536" cy="923330"/>
          </a:xfrm>
          <a:prstGeom prst="rect">
            <a:avLst/>
          </a:prstGeom>
          <a:noFill/>
        </p:spPr>
        <p:txBody>
          <a:bodyPr wrap="square" lIns="91440" tIns="45720" rIns="91440" bIns="45720">
            <a:noAutofit/>
          </a:bodyPr>
          <a:lstStyle/>
          <a:p>
            <a:pPr algn="ctr" rtl="0"/>
            <a:r>
              <a:rPr lang="fil" sz="5400" b="1" i="0" u="none" strike="noStrike" cap="none" spc="0" dirty="0">
                <a:solidFill>
                  <a:srgbClr val="21E771"/>
                </a:solidFill>
                <a:latin typeface="Arial"/>
                <a:cs typeface="Arial"/>
              </a:rPr>
              <a:t>150</a:t>
            </a:r>
          </a:p>
        </p:txBody>
      </p:sp>
      <p:sp>
        <p:nvSpPr>
          <p:cNvPr id="9" name="Rectangle 8">
            <a:extLst>
              <a:ext uri="{FF2B5EF4-FFF2-40B4-BE49-F238E27FC236}">
                <a16:creationId xmlns:a16="http://schemas.microsoft.com/office/drawing/2014/main" id="{309D502C-103A-E5AE-2852-46723D03BE0F}"/>
              </a:ext>
            </a:extLst>
          </p:cNvPr>
          <p:cNvSpPr/>
          <p:nvPr>
            <p:custDataLst>
              <p:tags r:id="rId7"/>
            </p:custDataLst>
          </p:nvPr>
        </p:nvSpPr>
        <p:spPr>
          <a:xfrm>
            <a:off x="10301724" y="1224415"/>
            <a:ext cx="588623" cy="923330"/>
          </a:xfrm>
          <a:prstGeom prst="rect">
            <a:avLst/>
          </a:prstGeom>
          <a:noFill/>
        </p:spPr>
        <p:txBody>
          <a:bodyPr wrap="square" lIns="91440" tIns="45720" rIns="91440" bIns="45720">
            <a:noAutofit/>
          </a:bodyPr>
          <a:lstStyle/>
          <a:p>
            <a:pPr algn="ctr" rtl="0"/>
            <a:r>
              <a:rPr lang="fil" sz="5400" b="1" i="0" u="none" strike="noStrike" cap="none" spc="0">
                <a:solidFill>
                  <a:srgbClr val="21E771"/>
                </a:solidFill>
                <a:latin typeface="Arial"/>
                <a:cs typeface="Arial"/>
              </a:rPr>
              <a:t>3</a:t>
            </a:r>
          </a:p>
        </p:txBody>
      </p:sp>
      <p:pic>
        <p:nvPicPr>
          <p:cNvPr id="10" name="Graphic 9">
            <a:extLst>
              <a:ext uri="{FF2B5EF4-FFF2-40B4-BE49-F238E27FC236}">
                <a16:creationId xmlns:a16="http://schemas.microsoft.com/office/drawing/2014/main" id="{08703F41-3D17-D373-29C4-8925A1FDD70F}"/>
              </a:ext>
            </a:extLst>
          </p:cNvPr>
          <p:cNvPicPr>
            <a:picLocks noChangeAspect="1"/>
          </p:cNvPicPr>
          <p:nvPr>
            <p:custDataLst>
              <p:tags r:id="rId8"/>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609789" y="4320995"/>
            <a:ext cx="976602" cy="1116117"/>
          </a:xfrm>
          <a:prstGeom prst="rect">
            <a:avLst/>
          </a:prstGeom>
        </p:spPr>
      </p:pic>
      <p:sp>
        <p:nvSpPr>
          <p:cNvPr id="6" name="TextBox 5">
            <a:extLst>
              <a:ext uri="{FF2B5EF4-FFF2-40B4-BE49-F238E27FC236}">
                <a16:creationId xmlns:a16="http://schemas.microsoft.com/office/drawing/2014/main" id="{91671409-156E-B4EE-F295-CE69EA2F92DE}"/>
              </a:ext>
            </a:extLst>
          </p:cNvPr>
          <p:cNvSpPr txBox="1"/>
          <p:nvPr>
            <p:custDataLst>
              <p:tags r:id="rId9"/>
            </p:custDataLst>
          </p:nvPr>
        </p:nvSpPr>
        <p:spPr>
          <a:xfrm>
            <a:off x="847725" y="3614738"/>
            <a:ext cx="717232" cy="219190"/>
          </a:xfrm>
          <a:prstGeom prst="rect">
            <a:avLst/>
          </a:prstGeom>
          <a:solidFill>
            <a:schemeClr val="bg1"/>
          </a:solidFill>
        </p:spPr>
        <p:txBody>
          <a:bodyPr wrap="square" rtlCol="0">
            <a:noAutofit/>
          </a:bodyPr>
          <a:lstStyle/>
          <a:p>
            <a:pPr rtl="0"/>
            <a:endParaRPr lang="fil" sz="1100" b="0" i="0" u="none" strike="noStrike" dirty="0">
              <a:latin typeface="Arial"/>
              <a:cs typeface="Arial"/>
            </a:endParaRPr>
          </a:p>
        </p:txBody>
      </p:sp>
      <p:sp>
        <p:nvSpPr>
          <p:cNvPr id="11" name="TextBox 10">
            <a:extLst>
              <a:ext uri="{FF2B5EF4-FFF2-40B4-BE49-F238E27FC236}">
                <a16:creationId xmlns:a16="http://schemas.microsoft.com/office/drawing/2014/main" id="{99E23506-6F39-CB48-AAFF-B99378A6659A}"/>
              </a:ext>
            </a:extLst>
          </p:cNvPr>
          <p:cNvSpPr txBox="1"/>
          <p:nvPr>
            <p:custDataLst>
              <p:tags r:id="rId10"/>
            </p:custDataLst>
          </p:nvPr>
        </p:nvSpPr>
        <p:spPr>
          <a:xfrm>
            <a:off x="701964" y="3558976"/>
            <a:ext cx="1008753" cy="307777"/>
          </a:xfrm>
          <a:prstGeom prst="rect">
            <a:avLst/>
          </a:prstGeom>
          <a:noFill/>
          <a:ln>
            <a:noFill/>
          </a:ln>
        </p:spPr>
        <p:txBody>
          <a:bodyPr wrap="square" rtlCol="0">
            <a:noAutofit/>
          </a:bodyPr>
          <a:lstStyle/>
          <a:p>
            <a:pPr rtl="0"/>
            <a:r>
              <a:rPr lang="fil" sz="1100" b="0" i="0" u="none" strike="noStrike" dirty="0">
                <a:latin typeface="Arial"/>
                <a:cs typeface="Arial"/>
              </a:rPr>
              <a:t>Pamahalaan</a:t>
            </a:r>
          </a:p>
        </p:txBody>
      </p:sp>
      <p:sp>
        <p:nvSpPr>
          <p:cNvPr id="14" name="TextBox 13">
            <a:extLst>
              <a:ext uri="{FF2B5EF4-FFF2-40B4-BE49-F238E27FC236}">
                <a16:creationId xmlns:a16="http://schemas.microsoft.com/office/drawing/2014/main" id="{452EBB27-27F8-6375-3E4E-8DD8D2AD0DC6}"/>
              </a:ext>
            </a:extLst>
          </p:cNvPr>
          <p:cNvSpPr txBox="1"/>
          <p:nvPr>
            <p:custDataLst>
              <p:tags r:id="rId11"/>
            </p:custDataLst>
          </p:nvPr>
        </p:nvSpPr>
        <p:spPr>
          <a:xfrm>
            <a:off x="5097835" y="3573265"/>
            <a:ext cx="688604" cy="307777"/>
          </a:xfrm>
          <a:prstGeom prst="rect">
            <a:avLst/>
          </a:prstGeom>
          <a:solidFill>
            <a:schemeClr val="bg1"/>
          </a:solidFill>
        </p:spPr>
        <p:txBody>
          <a:bodyPr wrap="square" rtlCol="0">
            <a:noAutofit/>
          </a:bodyPr>
          <a:lstStyle/>
          <a:p>
            <a:pPr rtl="0"/>
            <a:endParaRPr lang="fil" sz="1100" b="0" i="0" u="none" strike="noStrike" dirty="0">
              <a:latin typeface="Arial"/>
              <a:cs typeface="Arial"/>
            </a:endParaRPr>
          </a:p>
        </p:txBody>
      </p:sp>
      <p:sp>
        <p:nvSpPr>
          <p:cNvPr id="12" name="TextBox 11">
            <a:extLst>
              <a:ext uri="{FF2B5EF4-FFF2-40B4-BE49-F238E27FC236}">
                <a16:creationId xmlns:a16="http://schemas.microsoft.com/office/drawing/2014/main" id="{88FDD8ED-2312-77E2-AA17-7FE7B50F1FC2}"/>
              </a:ext>
            </a:extLst>
          </p:cNvPr>
          <p:cNvSpPr txBox="1"/>
          <p:nvPr>
            <p:custDataLst>
              <p:tags r:id="rId12"/>
            </p:custDataLst>
          </p:nvPr>
        </p:nvSpPr>
        <p:spPr>
          <a:xfrm>
            <a:off x="4983124" y="3575207"/>
            <a:ext cx="927551" cy="307777"/>
          </a:xfrm>
          <a:prstGeom prst="rect">
            <a:avLst/>
          </a:prstGeom>
          <a:noFill/>
        </p:spPr>
        <p:txBody>
          <a:bodyPr wrap="square" rtlCol="0">
            <a:noAutofit/>
          </a:bodyPr>
          <a:lstStyle/>
          <a:p>
            <a:pPr rtl="0"/>
            <a:r>
              <a:rPr lang="fil" sz="1100" b="0" i="0" u="none" strike="noStrike" dirty="0">
                <a:latin typeface="Arial"/>
                <a:cs typeface="Arial"/>
              </a:rPr>
              <a:t>Oposisyon</a:t>
            </a:r>
          </a:p>
        </p:txBody>
      </p:sp>
      <p:sp>
        <p:nvSpPr>
          <p:cNvPr id="15" name="TextBox 14">
            <a:extLst>
              <a:ext uri="{FF2B5EF4-FFF2-40B4-BE49-F238E27FC236}">
                <a16:creationId xmlns:a16="http://schemas.microsoft.com/office/drawing/2014/main" id="{032643EC-AB29-1B2D-435B-A03913349A7F}"/>
              </a:ext>
            </a:extLst>
          </p:cNvPr>
          <p:cNvSpPr txBox="1"/>
          <p:nvPr>
            <p:custDataLst>
              <p:tags r:id="rId13"/>
            </p:custDataLst>
          </p:nvPr>
        </p:nvSpPr>
        <p:spPr>
          <a:xfrm>
            <a:off x="4630429" y="5005768"/>
            <a:ext cx="784534" cy="218696"/>
          </a:xfrm>
          <a:prstGeom prst="rect">
            <a:avLst/>
          </a:prstGeom>
          <a:solidFill>
            <a:schemeClr val="bg1"/>
          </a:solidFill>
        </p:spPr>
        <p:txBody>
          <a:bodyPr wrap="square" rtlCol="0">
            <a:noAutofit/>
          </a:bodyPr>
          <a:lstStyle/>
          <a:p>
            <a:pPr rtl="0"/>
            <a:endParaRPr lang="fil" sz="1100" b="0" i="0" u="none" strike="noStrike" dirty="0">
              <a:latin typeface="Arial"/>
              <a:cs typeface="Arial"/>
            </a:endParaRPr>
          </a:p>
        </p:txBody>
      </p:sp>
      <p:sp>
        <p:nvSpPr>
          <p:cNvPr id="13" name="TextBox 12">
            <a:extLst>
              <a:ext uri="{FF2B5EF4-FFF2-40B4-BE49-F238E27FC236}">
                <a16:creationId xmlns:a16="http://schemas.microsoft.com/office/drawing/2014/main" id="{00565DDA-C726-375B-71B5-D20581119283}"/>
              </a:ext>
            </a:extLst>
          </p:cNvPr>
          <p:cNvSpPr txBox="1"/>
          <p:nvPr>
            <p:custDataLst>
              <p:tags r:id="rId14"/>
            </p:custDataLst>
          </p:nvPr>
        </p:nvSpPr>
        <p:spPr>
          <a:xfrm>
            <a:off x="4528869" y="4975516"/>
            <a:ext cx="1003610" cy="307777"/>
          </a:xfrm>
          <a:prstGeom prst="rect">
            <a:avLst/>
          </a:prstGeom>
          <a:noFill/>
        </p:spPr>
        <p:txBody>
          <a:bodyPr wrap="square" rtlCol="0">
            <a:noAutofit/>
          </a:bodyPr>
          <a:lstStyle/>
          <a:p>
            <a:pPr rtl="0"/>
            <a:r>
              <a:rPr lang="fil" sz="1100" b="0" i="0" u="none" strike="noStrike" dirty="0">
                <a:latin typeface="Arial"/>
                <a:cs typeface="Arial"/>
              </a:rPr>
              <a:t>Cross bench</a:t>
            </a:r>
          </a:p>
        </p:txBody>
      </p:sp>
    </p:spTree>
    <p:extLst>
      <p:ext uri="{BB962C8B-B14F-4D97-AF65-F5344CB8AC3E}">
        <p14:creationId xmlns:p14="http://schemas.microsoft.com/office/powerpoint/2010/main" val="77551937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3B8FA-D785-35C7-D7AF-8C4D21778720}"/>
              </a:ext>
            </a:extLst>
          </p:cNvPr>
          <p:cNvSpPr txBox="1"/>
          <p:nvPr>
            <p:custDataLst>
              <p:tags r:id="rId1"/>
            </p:custDataLst>
          </p:nvPr>
        </p:nvSpPr>
        <p:spPr>
          <a:xfrm>
            <a:off x="551384" y="404664"/>
            <a:ext cx="11031016" cy="7881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fil" sz="4400" b="0" i="0" u="none" strike="noStrike" kern="1200" cap="none" spc="0" normalizeH="0" baseline="0" noProof="0" dirty="0">
                <a:solidFill>
                  <a:srgbClr val="FFFFFF"/>
                </a:solidFill>
                <a:uLnTx/>
                <a:uFillTx/>
                <a:latin typeface="Arial"/>
                <a:cs typeface="Arial"/>
              </a:rPr>
              <a:t>Pagboto sa Kapulungan ng mga </a:t>
            </a:r>
            <a:br>
              <a:rPr kumimoji="0" lang="fil" sz="4400" b="0" i="0" u="none" strike="noStrike" kern="1200" cap="none" spc="0" normalizeH="0" baseline="0" noProof="0" dirty="0">
                <a:solidFill>
                  <a:srgbClr val="FFFFFF"/>
                </a:solidFill>
                <a:uLnTx/>
                <a:uFillTx/>
                <a:latin typeface="Arial"/>
                <a:cs typeface="Arial"/>
              </a:rPr>
            </a:br>
            <a:r>
              <a:rPr kumimoji="0" lang="fil" sz="4400" b="0" i="0" u="none" strike="noStrike" kern="1200" cap="none" spc="0" normalizeH="0" baseline="0" noProof="0" dirty="0">
                <a:solidFill>
                  <a:srgbClr val="FFFFFF"/>
                </a:solidFill>
                <a:uLnTx/>
                <a:uFillTx/>
                <a:latin typeface="Arial"/>
                <a:cs typeface="Arial"/>
              </a:rPr>
              <a:t>Kinatawan – Berdeng papel</a:t>
            </a:r>
            <a:endParaRPr kumimoji="0" lang="en-US" sz="44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1C6F2F3-D782-8E8B-49E0-A8BA1644B437}"/>
              </a:ext>
            </a:extLst>
          </p:cNvPr>
          <p:cNvSpPr txBox="1"/>
          <p:nvPr>
            <p:custDataLst>
              <p:tags r:id="rId2"/>
            </p:custDataLst>
          </p:nvPr>
        </p:nvSpPr>
        <p:spPr>
          <a:xfrm>
            <a:off x="5663951" y="2301446"/>
            <a:ext cx="6427643" cy="3451860"/>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rtl="0">
              <a:buClr>
                <a:srgbClr val="6E267B"/>
              </a:buClr>
            </a:pPr>
            <a:r>
              <a:rPr lang="fil" sz="2200" b="0" i="0" u="none" strike="noStrike" dirty="0">
                <a:solidFill>
                  <a:srgbClr val="FFFFFF"/>
                </a:solidFill>
                <a:latin typeface="Arial"/>
                <a:cs typeface="Arial"/>
              </a:rPr>
              <a:t>Para mabilang ang iyong boto, kailangan mong sundin ang mga tagubilin.</a:t>
            </a:r>
          </a:p>
          <a:p>
            <a:pPr>
              <a:buClr>
                <a:srgbClr val="6E267B"/>
              </a:buClr>
            </a:pPr>
            <a:endParaRPr lang="en-US" dirty="0">
              <a:solidFill>
                <a:srgbClr val="FFFFFF"/>
              </a:solidFill>
              <a:latin typeface="Arial" panose="020B0604020202020204" pitchFamily="34" charset="0"/>
              <a:cs typeface="Arial" panose="020B0604020202020204" pitchFamily="34" charset="0"/>
            </a:endParaRPr>
          </a:p>
          <a:p>
            <a:pPr rtl="0">
              <a:buClr>
                <a:srgbClr val="6E267B"/>
              </a:buClr>
            </a:pPr>
            <a:r>
              <a:rPr lang="fil" sz="2200" b="0" i="0" u="none" strike="noStrike" dirty="0">
                <a:solidFill>
                  <a:srgbClr val="FFFFFF"/>
                </a:solidFill>
                <a:latin typeface="Arial"/>
                <a:cs typeface="Arial"/>
              </a:rPr>
              <a:t>Lagyan ng bilang ang lahat ng mga kahon, simulan ito sa numero 1 para sa iyong paborito.</a:t>
            </a:r>
          </a:p>
        </p:txBody>
      </p:sp>
      <p:pic>
        <p:nvPicPr>
          <p:cNvPr id="4" name="Picture 3">
            <a:extLst>
              <a:ext uri="{FF2B5EF4-FFF2-40B4-BE49-F238E27FC236}">
                <a16:creationId xmlns:a16="http://schemas.microsoft.com/office/drawing/2014/main" id="{DF8CFCB6-626E-0F41-A5B4-C81CCA97AFDC}"/>
              </a:ext>
            </a:extLst>
          </p:cNvPr>
          <p:cNvPicPr>
            <a:picLocks noChangeAspect="1"/>
          </p:cNvPicPr>
          <p:nvPr>
            <p:custDataLst>
              <p:tags r:id="rId3"/>
            </p:custDataLst>
          </p:nvPr>
        </p:nvPicPr>
        <p:blipFill>
          <a:blip r:embed="rId6"/>
          <a:stretch>
            <a:fillRect/>
          </a:stretch>
        </p:blipFill>
        <p:spPr>
          <a:xfrm>
            <a:off x="2279576" y="1412776"/>
            <a:ext cx="2058302" cy="5229200"/>
          </a:xfrm>
          <a:prstGeom prst="rect">
            <a:avLst/>
          </a:prstGeom>
        </p:spPr>
      </p:pic>
      <p:sp>
        <p:nvSpPr>
          <p:cNvPr id="5" name="Arrow: Right 4">
            <a:extLst>
              <a:ext uri="{FF2B5EF4-FFF2-40B4-BE49-F238E27FC236}">
                <a16:creationId xmlns:a16="http://schemas.microsoft.com/office/drawing/2014/main" id="{64B2AC91-C7F5-C9A5-2004-FB45315098F6}"/>
              </a:ext>
            </a:extLst>
          </p:cNvPr>
          <p:cNvSpPr/>
          <p:nvPr>
            <p:custDataLst>
              <p:tags r:id="rId4"/>
            </p:custDataLst>
          </p:nvPr>
        </p:nvSpPr>
        <p:spPr>
          <a:xfrm rot="10800000">
            <a:off x="4568867" y="2492896"/>
            <a:ext cx="864096" cy="432048"/>
          </a:xfrm>
          <a:prstGeom prst="rightArrow">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018413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B5892-5458-1A96-8DD8-4C4CE573299D}"/>
              </a:ext>
            </a:extLst>
          </p:cNvPr>
          <p:cNvSpPr txBox="1"/>
          <p:nvPr>
            <p:custDataLst>
              <p:tags r:id="rId1"/>
            </p:custDataLst>
          </p:nvPr>
        </p:nvSpPr>
        <p:spPr>
          <a:xfrm>
            <a:off x="624786" y="746656"/>
            <a:ext cx="809058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fil" sz="4400" b="0" i="0" u="none" strike="noStrike" kern="1200" cap="none" spc="0" normalizeH="0" baseline="0" noProof="0" dirty="0">
                <a:solidFill>
                  <a:srgbClr val="FFFFFF"/>
                </a:solidFill>
                <a:uLnTx/>
                <a:uFillTx/>
                <a:latin typeface="Arial"/>
                <a:cs typeface="Arial"/>
              </a:rPr>
              <a:t>Pagboto sa Senado – puting papel na balota</a:t>
            </a:r>
          </a:p>
        </p:txBody>
      </p:sp>
      <p:pic>
        <p:nvPicPr>
          <p:cNvPr id="4" name="Picture 3">
            <a:extLst>
              <a:ext uri="{FF2B5EF4-FFF2-40B4-BE49-F238E27FC236}">
                <a16:creationId xmlns:a16="http://schemas.microsoft.com/office/drawing/2014/main" id="{9EA1FFD4-27B4-5EFA-A6E0-4C1779EE4C2D}"/>
              </a:ext>
            </a:extLst>
          </p:cNvPr>
          <p:cNvPicPr>
            <a:picLocks noChangeAspect="1"/>
          </p:cNvPicPr>
          <p:nvPr>
            <p:custDataLst>
              <p:tags r:id="rId2"/>
            </p:custDataLst>
          </p:nvPr>
        </p:nvPicPr>
        <p:blipFill>
          <a:blip r:embed="rId17">
            <a:extLst>
              <a:ext uri="{28A0092B-C50C-407E-A947-70E740481C1C}">
                <a14:useLocalDpi xmlns:a14="http://schemas.microsoft.com/office/drawing/2010/main" val="0"/>
              </a:ext>
            </a:extLst>
          </a:blip>
          <a:stretch>
            <a:fillRect/>
          </a:stretch>
        </p:blipFill>
        <p:spPr>
          <a:xfrm>
            <a:off x="425736" y="2339241"/>
            <a:ext cx="5844225" cy="3115504"/>
          </a:xfrm>
          <a:prstGeom prst="rect">
            <a:avLst/>
          </a:prstGeom>
        </p:spPr>
      </p:pic>
      <p:sp>
        <p:nvSpPr>
          <p:cNvPr id="5" name="TextBox 4">
            <a:extLst>
              <a:ext uri="{FF2B5EF4-FFF2-40B4-BE49-F238E27FC236}">
                <a16:creationId xmlns:a16="http://schemas.microsoft.com/office/drawing/2014/main" id="{AF2A5D3D-E754-5586-9EFE-5A95FCCE212F}"/>
              </a:ext>
            </a:extLst>
          </p:cNvPr>
          <p:cNvSpPr txBox="1"/>
          <p:nvPr>
            <p:custDataLst>
              <p:tags r:id="rId3"/>
            </p:custDataLst>
          </p:nvPr>
        </p:nvSpPr>
        <p:spPr>
          <a:xfrm>
            <a:off x="6435254" y="2890391"/>
            <a:ext cx="2664296" cy="1077218"/>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Sa kasalukuyan ay may 76 na senador, 12 mula sa bawat estado at dalawa mula sa ACT at dalawa mula sa NT.</a:t>
            </a:r>
          </a:p>
        </p:txBody>
      </p:sp>
      <p:sp>
        <p:nvSpPr>
          <p:cNvPr id="6" name="TextBox 5">
            <a:extLst>
              <a:ext uri="{FF2B5EF4-FFF2-40B4-BE49-F238E27FC236}">
                <a16:creationId xmlns:a16="http://schemas.microsoft.com/office/drawing/2014/main" id="{9F5C57D8-8374-3165-517D-A91A727D00D5}"/>
              </a:ext>
            </a:extLst>
          </p:cNvPr>
          <p:cNvSpPr txBox="1"/>
          <p:nvPr>
            <p:custDataLst>
              <p:tags r:id="rId4"/>
            </p:custDataLst>
          </p:nvPr>
        </p:nvSpPr>
        <p:spPr>
          <a:xfrm>
            <a:off x="9264843" y="2890391"/>
            <a:ext cx="2664296" cy="1077218"/>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Ang mga senador ng estado ay inihahalal para sa 6 na taon. Ang mga senador ng teritoryo ay inihahalal para sa 3 taon.</a:t>
            </a:r>
          </a:p>
        </p:txBody>
      </p:sp>
      <p:sp>
        <p:nvSpPr>
          <p:cNvPr id="8" name="TextBox 7">
            <a:extLst>
              <a:ext uri="{FF2B5EF4-FFF2-40B4-BE49-F238E27FC236}">
                <a16:creationId xmlns:a16="http://schemas.microsoft.com/office/drawing/2014/main" id="{91B77F86-118D-A627-66CB-FD2460BD97ED}"/>
              </a:ext>
            </a:extLst>
          </p:cNvPr>
          <p:cNvSpPr txBox="1"/>
          <p:nvPr>
            <p:custDataLst>
              <p:tags r:id="rId5"/>
            </p:custDataLst>
          </p:nvPr>
        </p:nvSpPr>
        <p:spPr>
          <a:xfrm>
            <a:off x="9264843" y="5454745"/>
            <a:ext cx="2664296" cy="1077218"/>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Ang mga senador na nahalal ay kakatawan sa interes ng mga mamamayan sa kanilang estado o teritoryo.</a:t>
            </a:r>
          </a:p>
        </p:txBody>
      </p:sp>
      <p:sp>
        <p:nvSpPr>
          <p:cNvPr id="9" name="TextBox 8">
            <a:extLst>
              <a:ext uri="{FF2B5EF4-FFF2-40B4-BE49-F238E27FC236}">
                <a16:creationId xmlns:a16="http://schemas.microsoft.com/office/drawing/2014/main" id="{DAC531A9-D5C5-7ACC-0555-8705787739E0}"/>
              </a:ext>
            </a:extLst>
          </p:cNvPr>
          <p:cNvSpPr txBox="1"/>
          <p:nvPr>
            <p:custDataLst>
              <p:tags r:id="rId6"/>
            </p:custDataLst>
          </p:nvPr>
        </p:nvSpPr>
        <p:spPr>
          <a:xfrm>
            <a:off x="6411586" y="5405377"/>
            <a:ext cx="2664296" cy="1077218"/>
          </a:xfrm>
          <a:prstGeom prst="rect">
            <a:avLst/>
          </a:prstGeom>
          <a:noFill/>
        </p:spPr>
        <p:txBody>
          <a:bodyPr wrap="square" rtlCol="0">
            <a:noAutofit/>
          </a:bodyPr>
          <a:lstStyle/>
          <a:p>
            <a:pPr algn="ctr" rtl="0"/>
            <a:r>
              <a:rPr lang="fil" sz="1600" b="0" i="0" u="none" strike="noStrike" dirty="0">
                <a:solidFill>
                  <a:srgbClr val="FFFFFF"/>
                </a:solidFill>
                <a:latin typeface="Arial"/>
                <a:cs typeface="Arial"/>
              </a:rPr>
              <a:t>Sa Senado, masusing sinusuri ang gawain ng pamahalaan. Lalo na sa Question Time.</a:t>
            </a:r>
          </a:p>
        </p:txBody>
      </p:sp>
      <p:sp>
        <p:nvSpPr>
          <p:cNvPr id="10" name="TextBox 9">
            <a:extLst>
              <a:ext uri="{FF2B5EF4-FFF2-40B4-BE49-F238E27FC236}">
                <a16:creationId xmlns:a16="http://schemas.microsoft.com/office/drawing/2014/main" id="{DE1594C2-B143-5617-CFBA-1ED7B66C6850}"/>
              </a:ext>
            </a:extLst>
          </p:cNvPr>
          <p:cNvSpPr txBox="1"/>
          <p:nvPr>
            <p:custDataLst>
              <p:tags r:id="rId7"/>
            </p:custDataLst>
          </p:nvPr>
        </p:nvSpPr>
        <p:spPr>
          <a:xfrm>
            <a:off x="7247067" y="1813827"/>
            <a:ext cx="1040670" cy="1015663"/>
          </a:xfrm>
          <a:prstGeom prst="rect">
            <a:avLst/>
          </a:prstGeom>
          <a:noFill/>
        </p:spPr>
        <p:txBody>
          <a:bodyPr wrap="none" rtlCol="0">
            <a:noAutofit/>
          </a:bodyPr>
          <a:lstStyle/>
          <a:p>
            <a:pPr rtl="0"/>
            <a:r>
              <a:rPr lang="fil" sz="6000" b="1" i="0" u="none" strike="noStrike">
                <a:solidFill>
                  <a:srgbClr val="A13763"/>
                </a:solidFill>
                <a:latin typeface="Arial"/>
                <a:cs typeface="Arial"/>
              </a:rPr>
              <a:t>76</a:t>
            </a:r>
            <a:endParaRPr lang="en-AU" b="1">
              <a:solidFill>
                <a:srgbClr val="A13763"/>
              </a:solidFill>
              <a:latin typeface="Arial" panose="020B0604020202020204" pitchFamily="34" charset="0"/>
              <a:cs typeface="Arial" panose="020B0604020202020204" pitchFamily="34" charset="0"/>
            </a:endParaRPr>
          </a:p>
        </p:txBody>
      </p:sp>
      <p:pic>
        <p:nvPicPr>
          <p:cNvPr id="11" name="Graphic 10">
            <a:extLst>
              <a:ext uri="{FF2B5EF4-FFF2-40B4-BE49-F238E27FC236}">
                <a16:creationId xmlns:a16="http://schemas.microsoft.com/office/drawing/2014/main" id="{31AAE5B1-FA3C-2121-3781-64C1EC13D02C}"/>
              </a:ext>
            </a:extLst>
          </p:cNvPr>
          <p:cNvPicPr>
            <a:picLocks noChangeAspect="1"/>
          </p:cNvPicPr>
          <p:nvPr>
            <p:custDataLst>
              <p:tags r:id="rId8"/>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882889" y="4317667"/>
            <a:ext cx="1428205" cy="1142564"/>
          </a:xfrm>
          <a:prstGeom prst="rect">
            <a:avLst/>
          </a:prstGeom>
        </p:spPr>
      </p:pic>
      <p:pic>
        <p:nvPicPr>
          <p:cNvPr id="12" name="Picture 11">
            <a:extLst>
              <a:ext uri="{FF2B5EF4-FFF2-40B4-BE49-F238E27FC236}">
                <a16:creationId xmlns:a16="http://schemas.microsoft.com/office/drawing/2014/main" id="{ED639D51-311E-AB3C-EB25-F165DC3233B4}"/>
              </a:ext>
            </a:extLst>
          </p:cNvPr>
          <p:cNvPicPr>
            <a:picLocks noChangeAspect="1"/>
          </p:cNvPicPr>
          <p:nvPr>
            <p:custDataLst>
              <p:tags r:id="rId9"/>
            </p:custDataLst>
          </p:nvPr>
        </p:nvPicPr>
        <p:blipFill>
          <a:blip r:embed="rId20">
            <a:duotone>
              <a:schemeClr val="accent2">
                <a:shade val="45000"/>
                <a:satMod val="135000"/>
              </a:schemeClr>
              <a:prstClr val="white"/>
            </a:duotone>
            <a:extLst>
              <a:ext uri="{BEBA8EAE-BF5A-486C-A8C5-ECC9F3942E4B}">
                <a14:imgProps xmlns:a14="http://schemas.microsoft.com/office/drawing/2010/main">
                  <a14:imgLayer r:embed="rId21">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a:fillRect/>
          </a:stretch>
        </p:blipFill>
        <p:spPr>
          <a:xfrm>
            <a:off x="9760832" y="1660461"/>
            <a:ext cx="1672319" cy="1322394"/>
          </a:xfrm>
          <a:prstGeom prst="rect">
            <a:avLst/>
          </a:prstGeom>
        </p:spPr>
      </p:pic>
      <p:sp>
        <p:nvSpPr>
          <p:cNvPr id="13" name="TextBox 12">
            <a:extLst>
              <a:ext uri="{FF2B5EF4-FFF2-40B4-BE49-F238E27FC236}">
                <a16:creationId xmlns:a16="http://schemas.microsoft.com/office/drawing/2014/main" id="{203AFAFA-B701-2502-827E-8416F28C2BD1}"/>
              </a:ext>
            </a:extLst>
          </p:cNvPr>
          <p:cNvSpPr txBox="1"/>
          <p:nvPr>
            <p:custDataLst>
              <p:tags r:id="rId10"/>
            </p:custDataLst>
          </p:nvPr>
        </p:nvSpPr>
        <p:spPr>
          <a:xfrm>
            <a:off x="7471719" y="4381117"/>
            <a:ext cx="874599" cy="1015663"/>
          </a:xfrm>
          <a:prstGeom prst="rect">
            <a:avLst/>
          </a:prstGeom>
          <a:noFill/>
        </p:spPr>
        <p:txBody>
          <a:bodyPr wrap="square" rtlCol="0">
            <a:noAutofit/>
          </a:bodyPr>
          <a:lstStyle/>
          <a:p>
            <a:pPr rtl="0"/>
            <a:r>
              <a:rPr lang="fil" sz="6000" b="1" i="0" u="none" strike="noStrike">
                <a:solidFill>
                  <a:srgbClr val="A13763"/>
                </a:solidFill>
                <a:latin typeface="Arial"/>
                <a:cs typeface="Arial"/>
              </a:rPr>
              <a:t>?</a:t>
            </a:r>
            <a:endParaRPr lang="en-AU" b="1">
              <a:solidFill>
                <a:srgbClr val="A13763"/>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58B3AA1-3CE4-709A-F060-8AC3F22A73AE}"/>
              </a:ext>
            </a:extLst>
          </p:cNvPr>
          <p:cNvSpPr txBox="1"/>
          <p:nvPr>
            <p:custDataLst>
              <p:tags r:id="rId11"/>
            </p:custDataLst>
          </p:nvPr>
        </p:nvSpPr>
        <p:spPr>
          <a:xfrm>
            <a:off x="613674" y="3562736"/>
            <a:ext cx="835714" cy="276999"/>
          </a:xfrm>
          <a:prstGeom prst="rect">
            <a:avLst/>
          </a:prstGeom>
          <a:solidFill>
            <a:schemeClr val="bg1"/>
          </a:solidFill>
        </p:spPr>
        <p:txBody>
          <a:bodyPr wrap="none" rtlCol="0">
            <a:noAutofit/>
          </a:bodyPr>
          <a:lstStyle/>
          <a:p>
            <a:pPr rtl="0"/>
            <a:r>
              <a:rPr lang="fil" sz="1100" b="0" i="0" u="none" strike="noStrike" dirty="0">
                <a:latin typeface="Arial"/>
                <a:cs typeface="Arial"/>
              </a:rPr>
              <a:t>Pamahalaan</a:t>
            </a:r>
          </a:p>
        </p:txBody>
      </p:sp>
      <p:sp>
        <p:nvSpPr>
          <p:cNvPr id="3" name="TextBox 2">
            <a:extLst>
              <a:ext uri="{FF2B5EF4-FFF2-40B4-BE49-F238E27FC236}">
                <a16:creationId xmlns:a16="http://schemas.microsoft.com/office/drawing/2014/main" id="{8F3E35F5-7E7B-B64A-E4E2-66F7DF940DFB}"/>
              </a:ext>
            </a:extLst>
          </p:cNvPr>
          <p:cNvSpPr txBox="1"/>
          <p:nvPr>
            <p:custDataLst>
              <p:tags r:id="rId12"/>
            </p:custDataLst>
          </p:nvPr>
        </p:nvSpPr>
        <p:spPr>
          <a:xfrm>
            <a:off x="5260286" y="3605406"/>
            <a:ext cx="749989" cy="220234"/>
          </a:xfrm>
          <a:prstGeom prst="rect">
            <a:avLst/>
          </a:prstGeom>
          <a:solidFill>
            <a:schemeClr val="bg1"/>
          </a:solidFill>
        </p:spPr>
        <p:txBody>
          <a:bodyPr wrap="none" rtlCol="0">
            <a:noAutofit/>
          </a:bodyPr>
          <a:lstStyle/>
          <a:p>
            <a:pPr rtl="0"/>
            <a:endParaRPr lang="fil" sz="1100" b="0" i="0" u="none" strike="noStrike" dirty="0">
              <a:latin typeface="Arial"/>
              <a:cs typeface="Arial"/>
            </a:endParaRPr>
          </a:p>
        </p:txBody>
      </p:sp>
      <p:sp>
        <p:nvSpPr>
          <p:cNvPr id="14" name="TextBox 13">
            <a:extLst>
              <a:ext uri="{FF2B5EF4-FFF2-40B4-BE49-F238E27FC236}">
                <a16:creationId xmlns:a16="http://schemas.microsoft.com/office/drawing/2014/main" id="{EDD05C92-60C4-1956-A215-788574535C96}"/>
              </a:ext>
            </a:extLst>
          </p:cNvPr>
          <p:cNvSpPr txBox="1"/>
          <p:nvPr>
            <p:custDataLst>
              <p:tags r:id="rId13"/>
            </p:custDataLst>
          </p:nvPr>
        </p:nvSpPr>
        <p:spPr>
          <a:xfrm>
            <a:off x="5159155" y="3575728"/>
            <a:ext cx="835714" cy="276999"/>
          </a:xfrm>
          <a:prstGeom prst="rect">
            <a:avLst/>
          </a:prstGeom>
          <a:noFill/>
        </p:spPr>
        <p:txBody>
          <a:bodyPr wrap="none" rtlCol="0">
            <a:noAutofit/>
          </a:bodyPr>
          <a:lstStyle/>
          <a:p>
            <a:pPr rtl="0"/>
            <a:r>
              <a:rPr lang="fil" sz="1100" b="0" i="0" u="none" strike="noStrike" dirty="0">
                <a:latin typeface="Arial"/>
                <a:cs typeface="Arial"/>
              </a:rPr>
              <a:t>Oposisyon</a:t>
            </a:r>
          </a:p>
        </p:txBody>
      </p:sp>
      <p:sp>
        <p:nvSpPr>
          <p:cNvPr id="16" name="TextBox 15">
            <a:extLst>
              <a:ext uri="{FF2B5EF4-FFF2-40B4-BE49-F238E27FC236}">
                <a16:creationId xmlns:a16="http://schemas.microsoft.com/office/drawing/2014/main" id="{7517D95E-F9E0-A56B-7A56-9365F1F35D1E}"/>
              </a:ext>
            </a:extLst>
          </p:cNvPr>
          <p:cNvSpPr txBox="1"/>
          <p:nvPr>
            <p:custDataLst>
              <p:tags r:id="rId14"/>
            </p:custDataLst>
          </p:nvPr>
        </p:nvSpPr>
        <p:spPr>
          <a:xfrm>
            <a:off x="4761009" y="5108984"/>
            <a:ext cx="835714" cy="276999"/>
          </a:xfrm>
          <a:prstGeom prst="rect">
            <a:avLst/>
          </a:prstGeom>
          <a:solidFill>
            <a:schemeClr val="bg1"/>
          </a:solidFill>
        </p:spPr>
        <p:txBody>
          <a:bodyPr wrap="none" rtlCol="0">
            <a:noAutofit/>
          </a:bodyPr>
          <a:lstStyle/>
          <a:p>
            <a:pPr rtl="0"/>
            <a:endParaRPr lang="fil" sz="1100" b="0" i="0" u="none" strike="noStrike" dirty="0">
              <a:latin typeface="Arial"/>
              <a:cs typeface="Arial"/>
            </a:endParaRPr>
          </a:p>
        </p:txBody>
      </p:sp>
      <p:sp>
        <p:nvSpPr>
          <p:cNvPr id="15" name="TextBox 14">
            <a:extLst>
              <a:ext uri="{FF2B5EF4-FFF2-40B4-BE49-F238E27FC236}">
                <a16:creationId xmlns:a16="http://schemas.microsoft.com/office/drawing/2014/main" id="{E4084C39-3654-F8E4-DAFE-21CFC1523689}"/>
              </a:ext>
            </a:extLst>
          </p:cNvPr>
          <p:cNvSpPr txBox="1"/>
          <p:nvPr>
            <p:custDataLst>
              <p:tags r:id="rId15"/>
            </p:custDataLst>
          </p:nvPr>
        </p:nvSpPr>
        <p:spPr>
          <a:xfrm>
            <a:off x="4670080" y="5089214"/>
            <a:ext cx="904246" cy="276999"/>
          </a:xfrm>
          <a:prstGeom prst="rect">
            <a:avLst/>
          </a:prstGeom>
          <a:noFill/>
        </p:spPr>
        <p:txBody>
          <a:bodyPr wrap="none" rtlCol="0">
            <a:noAutofit/>
          </a:bodyPr>
          <a:lstStyle/>
          <a:p>
            <a:pPr rtl="0"/>
            <a:r>
              <a:rPr lang="fil" sz="1100" b="0" i="0" u="none" strike="noStrike" dirty="0">
                <a:latin typeface="Arial"/>
                <a:cs typeface="Arial"/>
              </a:rPr>
              <a:t>Cross bench</a:t>
            </a:r>
          </a:p>
        </p:txBody>
      </p:sp>
    </p:spTree>
    <p:extLst>
      <p:ext uri="{BB962C8B-B14F-4D97-AF65-F5344CB8AC3E}">
        <p14:creationId xmlns:p14="http://schemas.microsoft.com/office/powerpoint/2010/main" val="17339389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03D4338-70D3-A8F9-6D59-E400D63A6FB2}"/>
              </a:ext>
            </a:extLst>
          </p:cNvPr>
          <p:cNvSpPr txBox="1"/>
          <p:nvPr>
            <p:custDataLst>
              <p:tags r:id="rId1"/>
            </p:custDataLst>
          </p:nvPr>
        </p:nvSpPr>
        <p:spPr>
          <a:xfrm>
            <a:off x="482546" y="609836"/>
            <a:ext cx="11445294"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fil" sz="4400" b="0" i="0" u="none" strike="noStrike" dirty="0">
                <a:solidFill>
                  <a:srgbClr val="FFFFFF"/>
                </a:solidFill>
                <a:latin typeface="Arial"/>
                <a:cs typeface="Arial"/>
              </a:rPr>
              <a:t>Pagkumpleto ng pormal na boto </a:t>
            </a:r>
            <a:br>
              <a:rPr lang="fil" sz="4400" b="0" i="0" u="none" strike="noStrike" dirty="0">
                <a:solidFill>
                  <a:srgbClr val="FFFFFF"/>
                </a:solidFill>
                <a:latin typeface="Arial"/>
                <a:cs typeface="Arial"/>
              </a:rPr>
            </a:br>
            <a:r>
              <a:rPr lang="fil" sz="4400" b="0" i="0" u="none" strike="noStrike" dirty="0">
                <a:solidFill>
                  <a:srgbClr val="FFFFFF"/>
                </a:solidFill>
                <a:latin typeface="Arial"/>
                <a:cs typeface="Arial"/>
              </a:rPr>
              <a:t>sa Senado – Puting papel</a:t>
            </a:r>
          </a:p>
        </p:txBody>
      </p:sp>
      <p:sp>
        <p:nvSpPr>
          <p:cNvPr id="12" name="TextBox 11">
            <a:extLst>
              <a:ext uri="{FF2B5EF4-FFF2-40B4-BE49-F238E27FC236}">
                <a16:creationId xmlns:a16="http://schemas.microsoft.com/office/drawing/2014/main" id="{821A9D7E-43A4-CEE7-688C-CF8D30AE93F2}"/>
              </a:ext>
            </a:extLst>
          </p:cNvPr>
          <p:cNvSpPr txBox="1"/>
          <p:nvPr>
            <p:custDataLst>
              <p:tags r:id="rId2"/>
            </p:custDataLst>
          </p:nvPr>
        </p:nvSpPr>
        <p:spPr>
          <a:xfrm>
            <a:off x="335360" y="1340768"/>
            <a:ext cx="6357510" cy="646331"/>
          </a:xfrm>
          <a:prstGeom prst="rect">
            <a:avLst/>
          </a:prstGeom>
          <a:noFill/>
        </p:spPr>
        <p:txBody>
          <a:bodyPr wrap="none" rtlCol="0">
            <a:noAutofit/>
          </a:bodyPr>
          <a:lstStyle/>
          <a:p>
            <a:pPr rtl="0"/>
            <a:r>
              <a:rPr lang="fil" sz="1800" b="0" i="0" u="none" strike="noStrike">
                <a:solidFill>
                  <a:srgbClr val="FFFFFF"/>
                </a:solidFill>
                <a:latin typeface="Arial"/>
                <a:cs typeface="Arial"/>
              </a:rPr>
              <a:t>May pagpipilian ka sa pagboto – sa itaas ng linya o sa ibaba:</a:t>
            </a:r>
          </a:p>
          <a:p>
            <a:endParaRPr lang="en-AU">
              <a:latin typeface="Arial" panose="020B0604020202020204" pitchFamily="34" charset="0"/>
              <a:cs typeface="Arial" panose="020B0604020202020204" pitchFamily="34" charset="0"/>
            </a:endParaRPr>
          </a:p>
        </p:txBody>
      </p:sp>
      <p:pic>
        <p:nvPicPr>
          <p:cNvPr id="13" name="Picture 12" descr="A screenshot of a ballot&#10;&#10;Description automatically generated">
            <a:extLst>
              <a:ext uri="{FF2B5EF4-FFF2-40B4-BE49-F238E27FC236}">
                <a16:creationId xmlns:a16="http://schemas.microsoft.com/office/drawing/2014/main" id="{1423D8C5-46F2-3106-363A-E78357744A4E}"/>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335360" y="1762451"/>
            <a:ext cx="7128792" cy="4837394"/>
          </a:xfrm>
          <a:prstGeom prst="rect">
            <a:avLst/>
          </a:prstGeom>
        </p:spPr>
      </p:pic>
      <p:sp>
        <p:nvSpPr>
          <p:cNvPr id="14" name="TextBox 13">
            <a:extLst>
              <a:ext uri="{FF2B5EF4-FFF2-40B4-BE49-F238E27FC236}">
                <a16:creationId xmlns:a16="http://schemas.microsoft.com/office/drawing/2014/main" id="{E0AFDA3A-C319-679B-6CC4-7F9EECB1BF62}"/>
              </a:ext>
            </a:extLst>
          </p:cNvPr>
          <p:cNvSpPr txBox="1"/>
          <p:nvPr>
            <p:custDataLst>
              <p:tags r:id="rId4"/>
            </p:custDataLst>
          </p:nvPr>
        </p:nvSpPr>
        <p:spPr>
          <a:xfrm>
            <a:off x="7752183" y="1757072"/>
            <a:ext cx="4104457" cy="4247317"/>
          </a:xfrm>
          <a:prstGeom prst="rect">
            <a:avLst/>
          </a:prstGeom>
          <a:noFill/>
        </p:spPr>
        <p:txBody>
          <a:bodyPr wrap="square" rtlCol="0">
            <a:noAutofit/>
          </a:bodyPr>
          <a:lstStyle/>
          <a:p>
            <a:pPr rtl="0"/>
            <a:r>
              <a:rPr lang="fil" sz="1800" b="1" i="0" u="sng" strike="noStrike" dirty="0">
                <a:solidFill>
                  <a:srgbClr val="FFFFFF"/>
                </a:solidFill>
                <a:latin typeface="Arial"/>
                <a:cs typeface="Arial"/>
              </a:rPr>
              <a:t>Sa itaas ng linya na pagboto </a:t>
            </a:r>
            <a:r>
              <a:rPr lang="fil" sz="1800" b="0" i="0" u="none" strike="noStrike" dirty="0">
                <a:solidFill>
                  <a:srgbClr val="FFFFFF"/>
                </a:solidFill>
                <a:latin typeface="Arial"/>
                <a:cs typeface="Arial"/>
              </a:rPr>
              <a:t>– kailangan mong lagyan ng numero </a:t>
            </a:r>
            <a:r>
              <a:rPr lang="fil" sz="1800" b="0" i="0" u="none" strike="noStrike" dirty="0">
                <a:solidFill>
                  <a:srgbClr val="52CCFF"/>
                </a:solidFill>
                <a:latin typeface="Arial"/>
                <a:cs typeface="Arial"/>
              </a:rPr>
              <a:t>ang hindi bababa sa 6 </a:t>
            </a:r>
            <a:r>
              <a:rPr lang="fil" sz="1800" b="0" i="0" u="none" strike="noStrike" dirty="0">
                <a:solidFill>
                  <a:srgbClr val="FFFFFF"/>
                </a:solidFill>
                <a:latin typeface="Arial"/>
                <a:cs typeface="Arial"/>
              </a:rPr>
              <a:t>na kahon mula sa 1-6 para sa iyong napiling mga partido o grupo. Ang iyong mga pinili ay ipamamahagi (distributed) ayon sa pagkakasunud-sunod ng pagkalista </a:t>
            </a:r>
            <a:br>
              <a:rPr lang="fil" sz="1800" b="0" i="0" u="none" strike="noStrike" dirty="0">
                <a:solidFill>
                  <a:srgbClr val="FFFFFF"/>
                </a:solidFill>
                <a:latin typeface="Arial"/>
                <a:cs typeface="Arial"/>
              </a:rPr>
            </a:br>
            <a:r>
              <a:rPr lang="fil" sz="1800" b="0" i="0" u="none" strike="noStrike" dirty="0">
                <a:solidFill>
                  <a:srgbClr val="FFFFFF"/>
                </a:solidFill>
                <a:latin typeface="Arial"/>
                <a:cs typeface="Arial"/>
              </a:rPr>
              <a:t>ng mga kandidato sa balota. </a:t>
            </a: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a:p>
            <a:pPr rtl="0"/>
            <a:r>
              <a:rPr lang="fil" sz="1800" b="1" i="0" u="sng" strike="noStrike" dirty="0">
                <a:solidFill>
                  <a:srgbClr val="FFFFFF"/>
                </a:solidFill>
                <a:latin typeface="Arial"/>
                <a:cs typeface="Arial"/>
              </a:rPr>
              <a:t>Sa ibaba ng linya na pagboto </a:t>
            </a:r>
            <a:r>
              <a:rPr lang="fil" sz="1800" b="0" i="0" u="none" strike="noStrike" dirty="0">
                <a:solidFill>
                  <a:srgbClr val="FFFFFF"/>
                </a:solidFill>
                <a:latin typeface="Arial"/>
                <a:cs typeface="Arial"/>
              </a:rPr>
              <a:t>– kailangan mong lagyan ng numero </a:t>
            </a:r>
            <a:r>
              <a:rPr lang="fil" sz="1800" b="0" i="0" u="none" strike="noStrike" dirty="0">
                <a:solidFill>
                  <a:srgbClr val="52CCFF"/>
                </a:solidFill>
                <a:latin typeface="Arial"/>
                <a:cs typeface="Arial"/>
              </a:rPr>
              <a:t>ang hindi bababa sa 12 </a:t>
            </a:r>
            <a:r>
              <a:rPr lang="fil" sz="1800" b="0" i="0" u="none" strike="noStrike" dirty="0">
                <a:solidFill>
                  <a:srgbClr val="FFFFFF"/>
                </a:solidFill>
                <a:latin typeface="Arial"/>
                <a:cs typeface="Arial"/>
              </a:rPr>
              <a:t>na kahon mula 1-12 para sa iyong napiling mga indibidwal na kandidato.</a:t>
            </a: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39333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D21F536-B5CD-236E-A45A-0EE691EFF008}"/>
              </a:ext>
            </a:extLst>
          </p:cNvPr>
          <p:cNvSpPr txBox="1"/>
          <p:nvPr>
            <p:custDataLst>
              <p:tags r:id="rId1"/>
            </p:custDataLst>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rtl="0">
              <a:defRPr/>
            </a:pPr>
            <a:r>
              <a:rPr kumimoji="0" lang="fil" sz="4800" b="0" i="0" u="none" strike="noStrike" kern="1200" cap="none" spc="0" normalizeH="0" baseline="0" noProof="0">
                <a:solidFill>
                  <a:srgbClr val="FFFFFF"/>
                </a:solidFill>
                <a:uLnTx/>
                <a:uFillTx/>
                <a:latin typeface="Arial"/>
                <a:cs typeface="Arial"/>
              </a:rPr>
              <a:t>Pagpapaalam sa iyong boto - Huminto at Pag-isipan</a:t>
            </a:r>
          </a:p>
        </p:txBody>
      </p:sp>
      <p:sp>
        <p:nvSpPr>
          <p:cNvPr id="7" name="Text Placeholder 4">
            <a:extLst>
              <a:ext uri="{FF2B5EF4-FFF2-40B4-BE49-F238E27FC236}">
                <a16:creationId xmlns:a16="http://schemas.microsoft.com/office/drawing/2014/main" id="{CD5F56E7-50C0-2FCD-9A91-3B5ED476C03C}"/>
              </a:ext>
            </a:extLst>
          </p:cNvPr>
          <p:cNvSpPr txBox="1"/>
          <p:nvPr>
            <p:custDataLst>
              <p:tags r:id="rId2"/>
            </p:custDataLst>
          </p:nvPr>
        </p:nvSpPr>
        <p:spPr>
          <a:xfrm>
            <a:off x="4505624" y="3955230"/>
            <a:ext cx="3139712"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6E267B"/>
              </a:buClr>
              <a:buSzPct val="80000"/>
              <a:buFont typeface="Corbel" pitchFamily="34" charset="0"/>
              <a:buNone/>
              <a:defRPr/>
            </a:pPr>
            <a:r>
              <a:rPr kumimoji="0" lang="fil" sz="2600" b="1" i="0" u="none" strike="noStrike" kern="1200" cap="none" spc="0" normalizeH="0" baseline="0" noProof="0" dirty="0">
                <a:solidFill>
                  <a:srgbClr val="52CCFF"/>
                </a:solidFill>
                <a:uLnTx/>
                <a:uFillTx/>
                <a:latin typeface="Arial"/>
                <a:cs typeface="Arial"/>
              </a:rPr>
              <a:t>Maaasahan</a:t>
            </a:r>
            <a:r>
              <a:rPr kumimoji="0" lang="fil" sz="2600" b="0" i="0" u="none" strike="noStrike" kern="1200" cap="none" spc="0" normalizeH="0" baseline="0" noProof="0" dirty="0">
                <a:solidFill>
                  <a:srgbClr val="52CCFF"/>
                </a:solidFill>
                <a:uLnTx/>
                <a:uFillTx/>
                <a:latin typeface="Arial"/>
                <a:cs typeface="Arial"/>
              </a:rPr>
              <a:t> ba ang impormasyon?</a:t>
            </a:r>
          </a:p>
        </p:txBody>
      </p:sp>
      <p:sp>
        <p:nvSpPr>
          <p:cNvPr id="8" name="Text Placeholder 5">
            <a:extLst>
              <a:ext uri="{FF2B5EF4-FFF2-40B4-BE49-F238E27FC236}">
                <a16:creationId xmlns:a16="http://schemas.microsoft.com/office/drawing/2014/main" id="{B8B0B643-4549-B79D-07ED-9AB125E3A42B}"/>
              </a:ext>
            </a:extLst>
          </p:cNvPr>
          <p:cNvSpPr txBox="1"/>
          <p:nvPr>
            <p:custDataLst>
              <p:tags r:id="rId3"/>
            </p:custDataLst>
          </p:nvPr>
        </p:nvSpPr>
        <p:spPr>
          <a:xfrm>
            <a:off x="8332767" y="3945904"/>
            <a:ext cx="313971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6E267B"/>
              </a:buClr>
              <a:buSzPct val="80000"/>
              <a:buFontTx/>
              <a:buNone/>
              <a:defRPr/>
            </a:pPr>
            <a:r>
              <a:rPr kumimoji="0" lang="fil" sz="2600" b="1" i="0" u="none" strike="noStrike" kern="1200" cap="none" spc="0" normalizeH="0" baseline="0" noProof="0">
                <a:solidFill>
                  <a:srgbClr val="52CCFF"/>
                </a:solidFill>
                <a:uLnTx/>
                <a:uFillTx/>
                <a:latin typeface="Arial"/>
                <a:cs typeface="Arial"/>
              </a:rPr>
              <a:t>Napapanahon</a:t>
            </a:r>
            <a:r>
              <a:rPr kumimoji="0" lang="fil" sz="2600" b="0" i="0" u="none" strike="noStrike" kern="1200" cap="none" spc="0" normalizeH="0" baseline="0" noProof="0">
                <a:solidFill>
                  <a:srgbClr val="52CCFF"/>
                </a:solidFill>
                <a:uLnTx/>
                <a:uFillTx/>
                <a:latin typeface="Arial"/>
                <a:cs typeface="Arial"/>
              </a:rPr>
              <a:t> ba ang impormasyon?</a:t>
            </a:r>
            <a:endParaRPr kumimoji="0" lang="en-AU" sz="2600" b="0" i="0" u="none" strike="noStrike" kern="1200" cap="none" spc="0" normalizeH="0" baseline="0" noProof="0">
              <a:ln>
                <a:noFill/>
              </a:ln>
              <a:solidFill>
                <a:srgbClr val="009CDE">
                  <a:lumMod val="60000"/>
                  <a:lumOff val="40000"/>
                </a:srgbClr>
              </a:solidFill>
              <a:effectLst/>
              <a:uLnTx/>
              <a:uFillTx/>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5B94187C-7F99-6049-6180-02C00FDE30B9}"/>
              </a:ext>
            </a:extLst>
          </p:cNvPr>
          <p:cNvGrpSpPr/>
          <p:nvPr>
            <p:custDataLst>
              <p:tags r:id="rId4"/>
            </p:custDataLst>
          </p:nvPr>
        </p:nvGrpSpPr>
        <p:grpSpPr>
          <a:xfrm>
            <a:off x="8294802" y="787607"/>
            <a:ext cx="3139712" cy="3145809"/>
            <a:chOff x="4486816" y="1322440"/>
            <a:chExt cx="3139712" cy="3145809"/>
          </a:xfrm>
        </p:grpSpPr>
        <p:pic>
          <p:nvPicPr>
            <p:cNvPr id="11" name="Picture 10">
              <a:extLst>
                <a:ext uri="{FF2B5EF4-FFF2-40B4-BE49-F238E27FC236}">
                  <a16:creationId xmlns:a16="http://schemas.microsoft.com/office/drawing/2014/main" id="{006534CE-81C5-1D24-CBC4-56ACF4FE15DC}"/>
                </a:ext>
              </a:extLst>
            </p:cNvPr>
            <p:cNvPicPr>
              <a:picLocks noChangeAspect="1"/>
            </p:cNvPicPr>
            <p:nvPr>
              <p:custDataLst>
                <p:tags r:id="rId11"/>
              </p:custDataLst>
            </p:nvPr>
          </p:nvPicPr>
          <p:blipFill>
            <a:blip r:embed="rId14"/>
            <a:stretch>
              <a:fillRect/>
            </a:stretch>
          </p:blipFill>
          <p:spPr>
            <a:xfrm>
              <a:off x="4486816" y="1322440"/>
              <a:ext cx="3139712" cy="3145809"/>
            </a:xfrm>
            <a:prstGeom prst="rect">
              <a:avLst/>
            </a:prstGeom>
          </p:spPr>
        </p:pic>
        <p:pic>
          <p:nvPicPr>
            <p:cNvPr id="12" name="Picture 11">
              <a:extLst>
                <a:ext uri="{FF2B5EF4-FFF2-40B4-BE49-F238E27FC236}">
                  <a16:creationId xmlns:a16="http://schemas.microsoft.com/office/drawing/2014/main" id="{4EF6A551-ACB1-ADAC-79C4-E1C64A5B7FC2}"/>
                </a:ext>
              </a:extLst>
            </p:cNvPr>
            <p:cNvPicPr>
              <a:picLocks noChangeAspect="1"/>
            </p:cNvPicPr>
            <p:nvPr>
              <p:custDataLst>
                <p:tags r:id="rId12"/>
              </p:custDataLst>
            </p:nvPr>
          </p:nvPicPr>
          <p:blipFill>
            <a:blip r:embed="rId15"/>
            <a:stretch>
              <a:fillRect/>
            </a:stretch>
          </p:blipFill>
          <p:spPr>
            <a:xfrm>
              <a:off x="4721777" y="1695507"/>
              <a:ext cx="2745722" cy="2541255"/>
            </a:xfrm>
            <a:prstGeom prst="rect">
              <a:avLst/>
            </a:prstGeom>
          </p:spPr>
        </p:pic>
      </p:grpSp>
      <p:grpSp>
        <p:nvGrpSpPr>
          <p:cNvPr id="13" name="Group 12">
            <a:extLst>
              <a:ext uri="{FF2B5EF4-FFF2-40B4-BE49-F238E27FC236}">
                <a16:creationId xmlns:a16="http://schemas.microsoft.com/office/drawing/2014/main" id="{77DD1FB0-B2CD-987C-6CD7-A8700CFEFFBA}"/>
              </a:ext>
            </a:extLst>
          </p:cNvPr>
          <p:cNvGrpSpPr/>
          <p:nvPr>
            <p:custDataLst>
              <p:tags r:id="rId5"/>
            </p:custDataLst>
          </p:nvPr>
        </p:nvGrpSpPr>
        <p:grpSpPr>
          <a:xfrm>
            <a:off x="4505624" y="787606"/>
            <a:ext cx="3139712" cy="3145809"/>
            <a:chOff x="1001206" y="1311102"/>
            <a:chExt cx="3139712" cy="3145809"/>
          </a:xfrm>
        </p:grpSpPr>
        <p:pic>
          <p:nvPicPr>
            <p:cNvPr id="14" name="Picture 13">
              <a:extLst>
                <a:ext uri="{FF2B5EF4-FFF2-40B4-BE49-F238E27FC236}">
                  <a16:creationId xmlns:a16="http://schemas.microsoft.com/office/drawing/2014/main" id="{CBD87FF4-7E1D-1986-34F9-4C14E8822EB9}"/>
                </a:ext>
              </a:extLst>
            </p:cNvPr>
            <p:cNvPicPr>
              <a:picLocks noChangeAspect="1"/>
            </p:cNvPicPr>
            <p:nvPr>
              <p:custDataLst>
                <p:tags r:id="rId9"/>
              </p:custDataLst>
            </p:nvPr>
          </p:nvPicPr>
          <p:blipFill>
            <a:blip r:embed="rId14"/>
            <a:stretch>
              <a:fillRect/>
            </a:stretch>
          </p:blipFill>
          <p:spPr>
            <a:xfrm>
              <a:off x="1001206" y="1311102"/>
              <a:ext cx="3139712" cy="3145809"/>
            </a:xfrm>
            <a:prstGeom prst="rect">
              <a:avLst/>
            </a:prstGeom>
          </p:spPr>
        </p:pic>
        <p:pic>
          <p:nvPicPr>
            <p:cNvPr id="15" name="Picture 14">
              <a:extLst>
                <a:ext uri="{FF2B5EF4-FFF2-40B4-BE49-F238E27FC236}">
                  <a16:creationId xmlns:a16="http://schemas.microsoft.com/office/drawing/2014/main" id="{127B8045-D8BF-C75C-4438-CCC34B512D8F}"/>
                </a:ext>
              </a:extLst>
            </p:cNvPr>
            <p:cNvPicPr>
              <a:picLocks noChangeAspect="1"/>
            </p:cNvPicPr>
            <p:nvPr>
              <p:custDataLst>
                <p:tags r:id="rId10"/>
              </p:custDataLst>
            </p:nvPr>
          </p:nvPicPr>
          <p:blipFill>
            <a:blip r:embed="rId16"/>
            <a:stretch>
              <a:fillRect/>
            </a:stretch>
          </p:blipFill>
          <p:spPr>
            <a:xfrm>
              <a:off x="1125858" y="1481179"/>
              <a:ext cx="2890408" cy="2805654"/>
            </a:xfrm>
            <a:prstGeom prst="rect">
              <a:avLst/>
            </a:prstGeom>
          </p:spPr>
        </p:pic>
      </p:grpSp>
      <p:pic>
        <p:nvPicPr>
          <p:cNvPr id="17" name="Picture 16">
            <a:extLst>
              <a:ext uri="{FF2B5EF4-FFF2-40B4-BE49-F238E27FC236}">
                <a16:creationId xmlns:a16="http://schemas.microsoft.com/office/drawing/2014/main" id="{24909BD0-B7DD-BC65-C61E-B5C4183FDA5F}"/>
              </a:ext>
            </a:extLst>
          </p:cNvPr>
          <p:cNvPicPr>
            <a:picLocks noChangeAspect="1"/>
          </p:cNvPicPr>
          <p:nvPr>
            <p:custDataLst>
              <p:tags r:id="rId6"/>
            </p:custDataLst>
          </p:nvPr>
        </p:nvPicPr>
        <p:blipFill>
          <a:blip r:embed="rId14"/>
          <a:stretch>
            <a:fillRect/>
          </a:stretch>
        </p:blipFill>
        <p:spPr>
          <a:xfrm>
            <a:off x="724192" y="787605"/>
            <a:ext cx="3139712" cy="3145809"/>
          </a:xfrm>
          <a:prstGeom prst="rect">
            <a:avLst/>
          </a:prstGeom>
        </p:spPr>
      </p:pic>
      <p:pic>
        <p:nvPicPr>
          <p:cNvPr id="19" name="Graphic 18">
            <a:extLst>
              <a:ext uri="{FF2B5EF4-FFF2-40B4-BE49-F238E27FC236}">
                <a16:creationId xmlns:a16="http://schemas.microsoft.com/office/drawing/2014/main" id="{864C4BA1-0A91-214F-1EEB-7C57DAAD32AD}"/>
              </a:ext>
            </a:extLst>
          </p:cNvPr>
          <p:cNvPicPr>
            <a:picLocks noChangeAspect="1"/>
          </p:cNvPicPr>
          <p:nvPr>
            <p:custDataLst>
              <p:tags r:id="rId7"/>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50232" y="1088821"/>
            <a:ext cx="2615818" cy="2684959"/>
          </a:xfrm>
          <a:prstGeom prst="rect">
            <a:avLst/>
          </a:prstGeom>
        </p:spPr>
      </p:pic>
      <p:sp>
        <p:nvSpPr>
          <p:cNvPr id="4" name="Flowchart: Connector 3">
            <a:extLst>
              <a:ext uri="{FF2B5EF4-FFF2-40B4-BE49-F238E27FC236}">
                <a16:creationId xmlns:a16="http://schemas.microsoft.com/office/drawing/2014/main" id="{2B19E71A-F3C5-2D50-E6AD-8941D6B74A52}"/>
              </a:ext>
            </a:extLst>
          </p:cNvPr>
          <p:cNvSpPr/>
          <p:nvPr/>
        </p:nvSpPr>
        <p:spPr>
          <a:xfrm>
            <a:off x="1204964" y="1387737"/>
            <a:ext cx="1602782" cy="1533848"/>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baseline="-25000" dirty="0"/>
          </a:p>
        </p:txBody>
      </p:sp>
      <p:sp>
        <p:nvSpPr>
          <p:cNvPr id="2" name="TextBox 1">
            <a:extLst>
              <a:ext uri="{FF2B5EF4-FFF2-40B4-BE49-F238E27FC236}">
                <a16:creationId xmlns:a16="http://schemas.microsoft.com/office/drawing/2014/main" id="{CB1CBBD3-AC5E-99D0-F894-6D1B59E18C7E}"/>
              </a:ext>
            </a:extLst>
          </p:cNvPr>
          <p:cNvSpPr txBox="1"/>
          <p:nvPr>
            <p:custDataLst>
              <p:tags r:id="rId8"/>
            </p:custDataLst>
          </p:nvPr>
        </p:nvSpPr>
        <p:spPr>
          <a:xfrm rot="20047632">
            <a:off x="758103" y="1622182"/>
            <a:ext cx="2335393" cy="680109"/>
          </a:xfrm>
          <a:prstGeom prst="rect">
            <a:avLst/>
          </a:prstGeom>
          <a:noFill/>
        </p:spPr>
        <p:txBody>
          <a:bodyPr wrap="square" rtlCol="0">
            <a:noAutofit/>
          </a:bodyPr>
          <a:lstStyle/>
          <a:p>
            <a:pPr algn="ctr" rtl="0"/>
            <a:r>
              <a:rPr lang="fil" b="1" i="0" u="none" strike="noStrike" spc="-20" dirty="0">
                <a:solidFill>
                  <a:srgbClr val="009BDA"/>
                </a:solidFill>
                <a:latin typeface="HelveticaNeueLT Std Lt"/>
              </a:rPr>
              <a:t>SURIIN </a:t>
            </a:r>
            <a:br>
              <a:rPr lang="fil" b="1" i="0" u="none" strike="noStrike" spc="-20" dirty="0">
                <a:solidFill>
                  <a:srgbClr val="009BDA"/>
                </a:solidFill>
                <a:latin typeface="HelveticaNeueLT Std Lt"/>
              </a:rPr>
            </a:br>
            <a:r>
              <a:rPr lang="fil" b="1" i="0" u="none" strike="noStrike" spc="-20" dirty="0">
                <a:solidFill>
                  <a:srgbClr val="009BDA"/>
                </a:solidFill>
                <a:latin typeface="HelveticaNeueLT Std Lt"/>
              </a:rPr>
              <a:t>ANG </a:t>
            </a:r>
            <a:br>
              <a:rPr lang="fil" b="1" i="0" u="none" strike="noStrike" spc="-20" dirty="0">
                <a:solidFill>
                  <a:srgbClr val="009BDA"/>
                </a:solidFill>
                <a:latin typeface="HelveticaNeueLT Std Lt"/>
              </a:rPr>
            </a:br>
            <a:r>
              <a:rPr lang="fil" b="1" i="0" u="none" strike="noStrike" spc="-20" dirty="0">
                <a:solidFill>
                  <a:srgbClr val="009BDA"/>
                </a:solidFill>
                <a:latin typeface="HelveticaNeueLT Std Lt"/>
              </a:rPr>
              <a:t>PINAGMULAN</a:t>
            </a:r>
          </a:p>
        </p:txBody>
      </p:sp>
    </p:spTree>
    <p:extLst>
      <p:ext uri="{BB962C8B-B14F-4D97-AF65-F5344CB8AC3E}">
        <p14:creationId xmlns:p14="http://schemas.microsoft.com/office/powerpoint/2010/main" val="152002170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CD3D328B-58FF-8701-9ACF-9A0A35AD428D}"/>
              </a:ext>
            </a:extLst>
          </p:cNvPr>
          <p:cNvSpPr txBox="1"/>
          <p:nvPr>
            <p:custDataLst>
              <p:tags r:id="rId1"/>
            </p:custDataLst>
          </p:nvPr>
        </p:nvSpPr>
        <p:spPr>
          <a:xfrm>
            <a:off x="750640" y="101708"/>
            <a:ext cx="803910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fil" sz="4400" b="0" i="0" u="none" strike="noStrike" kern="1200" cap="none" spc="0" normalizeH="0" baseline="0" noProof="0" dirty="0">
                <a:solidFill>
                  <a:srgbClr val="FFFFFF"/>
                </a:solidFill>
                <a:uLnTx/>
                <a:uFillTx/>
                <a:latin typeface="Arial"/>
                <a:cs typeface="Arial"/>
              </a:rPr>
              <a:t>Ang pagtatrabaho sa halalan ay nag-aalok ng:</a:t>
            </a:r>
          </a:p>
        </p:txBody>
      </p:sp>
      <p:sp>
        <p:nvSpPr>
          <p:cNvPr id="3" name="Content Placeholder 11">
            <a:extLst>
              <a:ext uri="{FF2B5EF4-FFF2-40B4-BE49-F238E27FC236}">
                <a16:creationId xmlns:a16="http://schemas.microsoft.com/office/drawing/2014/main" id="{1F32100E-3D21-6400-9F67-C5B71EA53937}"/>
              </a:ext>
            </a:extLst>
          </p:cNvPr>
          <p:cNvSpPr txBox="1"/>
          <p:nvPr>
            <p:custDataLst>
              <p:tags r:id="rId2"/>
            </p:custDataLst>
          </p:nvPr>
        </p:nvSpPr>
        <p:spPr>
          <a:xfrm>
            <a:off x="993590" y="1549513"/>
            <a:ext cx="5547059" cy="4377951"/>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fil" sz="2800" b="0" i="0" u="none" strike="noStrike" kern="1200" cap="none" spc="0" normalizeH="0" baseline="0" noProof="0" dirty="0">
                <a:solidFill>
                  <a:srgbClr val="FFFFFF"/>
                </a:solidFill>
                <a:uLnTx/>
                <a:uFillTx/>
                <a:latin typeface="Arial"/>
                <a:cs typeface="Arial"/>
              </a:rPr>
              <a:t>may bayad na trabaho</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fil" sz="2800" b="0" i="0" u="none" strike="noStrike" kern="1200" cap="none" spc="0" normalizeH="0" baseline="0" noProof="0" dirty="0">
                <a:solidFill>
                  <a:srgbClr val="FFFFFF"/>
                </a:solidFill>
                <a:uLnTx/>
                <a:uFillTx/>
                <a:latin typeface="Arial"/>
                <a:cs typeface="Arial"/>
              </a:rPr>
              <a:t>oportunidad para sa panandaliang pagtatrabaho</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fil" sz="2800" b="0" i="0" u="none" strike="noStrike" kern="1200" cap="none" spc="0" normalizeH="0" baseline="0" noProof="0" dirty="0">
                <a:solidFill>
                  <a:srgbClr val="FFFFFF"/>
                </a:solidFill>
                <a:uLnTx/>
                <a:uFillTx/>
                <a:latin typeface="Arial"/>
                <a:cs typeface="Arial"/>
              </a:rPr>
              <a:t>on-the-job training at suporta</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fil" sz="2800" b="0" i="0" u="none" strike="noStrike" kern="1200" cap="none" spc="0" normalizeH="0" baseline="0" noProof="0" dirty="0">
                <a:solidFill>
                  <a:srgbClr val="FFFFFF"/>
                </a:solidFill>
                <a:uLnTx/>
                <a:uFillTx/>
                <a:latin typeface="Arial"/>
                <a:cs typeface="Arial"/>
              </a:rPr>
              <a:t>isang natatanging karanasan </a:t>
            </a:r>
            <a:br>
              <a:rPr kumimoji="0" lang="fil" sz="2800" b="0" i="0" u="none" strike="noStrike" kern="1200" cap="none" spc="0" normalizeH="0" baseline="0" noProof="0" dirty="0">
                <a:solidFill>
                  <a:srgbClr val="FFFFFF"/>
                </a:solidFill>
                <a:uLnTx/>
                <a:uFillTx/>
                <a:latin typeface="Arial"/>
                <a:cs typeface="Arial"/>
              </a:rPr>
            </a:br>
            <a:r>
              <a:rPr kumimoji="0" lang="fil" sz="2800" b="0" i="0" u="none" strike="noStrike" kern="1200" cap="none" spc="0" normalizeH="0" baseline="0" noProof="0" dirty="0">
                <a:solidFill>
                  <a:srgbClr val="FFFFFF"/>
                </a:solidFill>
                <a:uLnTx/>
                <a:uFillTx/>
                <a:latin typeface="Arial"/>
                <a:cs typeface="Arial"/>
              </a:rPr>
              <a:t>sa trabaho at isang pagkakataon upang makakuha ng mga bagong kasanayan. </a:t>
            </a:r>
          </a:p>
          <a:p>
            <a:pPr marL="228600" marR="0" lvl="0" indent="-182880" algn="l" defTabSz="914400" rtl="0" eaLnBrk="1" fontAlgn="auto" latinLnBrk="0" hangingPunct="1">
              <a:lnSpc>
                <a:spcPct val="90000"/>
              </a:lnSpc>
              <a:spcBef>
                <a:spcPts val="1400"/>
              </a:spcBef>
              <a:spcAft>
                <a:spcPct val="0"/>
              </a:spcAft>
              <a:buClr>
                <a:srgbClr val="6E267B"/>
              </a:buClr>
              <a:buSzPct val="80000"/>
              <a:buFont typeface="Corbel" pitchFamily="34" charset="0"/>
              <a:buChar char="•"/>
              <a:defRPr/>
            </a:pPr>
            <a:endParaRPr kumimoji="0" lang="en-AU" sz="22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pic>
        <p:nvPicPr>
          <p:cNvPr id="5" name="Picture 4" descr="A person in purple vest looking at papers&#10;&#10;Description automatically generated">
            <a:extLst>
              <a:ext uri="{FF2B5EF4-FFF2-40B4-BE49-F238E27FC236}">
                <a16:creationId xmlns:a16="http://schemas.microsoft.com/office/drawing/2014/main" id="{319536B7-F288-F385-E647-87D55964CF42}"/>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6454961" y="1549513"/>
            <a:ext cx="4874640" cy="3257895"/>
          </a:xfrm>
          <a:prstGeom prst="rect">
            <a:avLst/>
          </a:prstGeom>
        </p:spPr>
      </p:pic>
      <p:pic>
        <p:nvPicPr>
          <p:cNvPr id="7" name="Graphic 6">
            <a:extLst>
              <a:ext uri="{FF2B5EF4-FFF2-40B4-BE49-F238E27FC236}">
                <a16:creationId xmlns:a16="http://schemas.microsoft.com/office/drawing/2014/main" id="{DA3E023B-DA9F-62E7-4BB5-4B6D9A50E8EC}"/>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824794" y="5052251"/>
            <a:ext cx="1440000" cy="1440000"/>
          </a:xfrm>
          <a:prstGeom prst="rect">
            <a:avLst/>
          </a:prstGeom>
        </p:spPr>
      </p:pic>
    </p:spTree>
    <p:extLst>
      <p:ext uri="{BB962C8B-B14F-4D97-AF65-F5344CB8AC3E}">
        <p14:creationId xmlns:p14="http://schemas.microsoft.com/office/powerpoint/2010/main" val="428835671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4F0811-E02A-0D14-DABC-E916B2A6AA74}"/>
              </a:ext>
            </a:extLst>
          </p:cNvPr>
          <p:cNvSpPr txBox="1"/>
          <p:nvPr/>
        </p:nvSpPr>
        <p:spPr>
          <a:xfrm>
            <a:off x="556403" y="436346"/>
            <a:ext cx="11471474"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fil" sz="4400" b="1" i="0" u="none" strike="noStrike" dirty="0">
                <a:solidFill>
                  <a:srgbClr val="FFFFFF"/>
                </a:solidFill>
                <a:latin typeface="Arial"/>
                <a:cs typeface="Arial"/>
              </a:rPr>
              <a:t>Ang plano para sa sesyon ngayon:</a:t>
            </a:r>
            <a:br>
              <a:rPr lang="fil" sz="4400" b="1" i="0" u="none" strike="noStrike" dirty="0">
                <a:solidFill>
                  <a:srgbClr val="FFFFFF"/>
                </a:solidFill>
                <a:latin typeface="Arial"/>
                <a:cs typeface="Arial"/>
              </a:rPr>
            </a:br>
            <a:endParaRPr lang="en-AU"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7861694-1B91-3059-5083-ACC658151397}"/>
              </a:ext>
            </a:extLst>
          </p:cNvPr>
          <p:cNvSpPr txBox="1"/>
          <p:nvPr/>
        </p:nvSpPr>
        <p:spPr>
          <a:xfrm>
            <a:off x="1086015" y="3528623"/>
            <a:ext cx="1574510" cy="338554"/>
          </a:xfrm>
          <a:prstGeom prst="rect">
            <a:avLst/>
          </a:prstGeom>
          <a:noFill/>
        </p:spPr>
        <p:txBody>
          <a:bodyPr wrap="square" rtlCol="0">
            <a:noAutofit/>
          </a:bodyPr>
          <a:lstStyle/>
          <a:p>
            <a:pPr algn="ctr" defTabSz="457200" rtl="0"/>
            <a:r>
              <a:rPr lang="fil" sz="2000" b="0" i="0" u="none" strike="noStrike" dirty="0">
                <a:solidFill>
                  <a:srgbClr val="FFFFFF"/>
                </a:solidFill>
                <a:latin typeface="Arial"/>
                <a:ea typeface="Calibri"/>
                <a:cs typeface="Arial"/>
              </a:rPr>
              <a:t>Bakit dapat bumoto?</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AD37B9B6-2941-784C-2573-A7530066E0F1}"/>
              </a:ext>
            </a:extLst>
          </p:cNvPr>
          <p:cNvGrpSpPr/>
          <p:nvPr/>
        </p:nvGrpSpPr>
        <p:grpSpPr>
          <a:xfrm>
            <a:off x="1237246" y="1786536"/>
            <a:ext cx="1272048" cy="1272048"/>
            <a:chOff x="1484014" y="1640720"/>
            <a:chExt cx="1272048" cy="1272048"/>
          </a:xfrm>
        </p:grpSpPr>
        <p:sp>
          <p:nvSpPr>
            <p:cNvPr id="7" name="Oval 6">
              <a:extLst>
                <a:ext uri="{FF2B5EF4-FFF2-40B4-BE49-F238E27FC236}">
                  <a16:creationId xmlns:a16="http://schemas.microsoft.com/office/drawing/2014/main" id="{B183BF29-1998-0A6F-69F3-A7B1765B1295}"/>
                </a:ext>
              </a:extLst>
            </p:cNvPr>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8" name="Graphic 7">
              <a:extLst>
                <a:ext uri="{FF2B5EF4-FFF2-40B4-BE49-F238E27FC236}">
                  <a16:creationId xmlns:a16="http://schemas.microsoft.com/office/drawing/2014/main" id="{2893FC8F-3D44-2B3C-B36E-F02B1C50DBC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9" name="TextBox 8">
            <a:extLst>
              <a:ext uri="{FF2B5EF4-FFF2-40B4-BE49-F238E27FC236}">
                <a16:creationId xmlns:a16="http://schemas.microsoft.com/office/drawing/2014/main" id="{97D6E85E-28C4-E594-9B41-CEC5F621A55C}"/>
              </a:ext>
            </a:extLst>
          </p:cNvPr>
          <p:cNvSpPr txBox="1"/>
          <p:nvPr/>
        </p:nvSpPr>
        <p:spPr>
          <a:xfrm>
            <a:off x="6214287" y="3501007"/>
            <a:ext cx="2555606" cy="338554"/>
          </a:xfrm>
          <a:prstGeom prst="rect">
            <a:avLst/>
          </a:prstGeom>
          <a:noFill/>
        </p:spPr>
        <p:txBody>
          <a:bodyPr wrap="square" rtlCol="0">
            <a:noAutofit/>
          </a:bodyPr>
          <a:lstStyle/>
          <a:p>
            <a:pPr algn="ctr" defTabSz="457200" rtl="0"/>
            <a:r>
              <a:rPr lang="fil" sz="2000" b="0" i="0" u="none" strike="noStrike" dirty="0">
                <a:solidFill>
                  <a:srgbClr val="FFFFFF"/>
                </a:solidFill>
                <a:latin typeface="Arial"/>
                <a:ea typeface="Calibri"/>
                <a:cs typeface="Arial"/>
              </a:rPr>
              <a:t>Pagpapalista para makaboto</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C0AC63F5-9388-1E2B-3276-4B37FDE3B37E}"/>
              </a:ext>
            </a:extLst>
          </p:cNvPr>
          <p:cNvGrpSpPr/>
          <p:nvPr/>
        </p:nvGrpSpPr>
        <p:grpSpPr>
          <a:xfrm>
            <a:off x="6856065" y="1800302"/>
            <a:ext cx="1272048" cy="1272048"/>
            <a:chOff x="4244629" y="1594159"/>
            <a:chExt cx="1272048" cy="1272048"/>
          </a:xfrm>
        </p:grpSpPr>
        <p:sp>
          <p:nvSpPr>
            <p:cNvPr id="11" name="Oval 10">
              <a:extLst>
                <a:ext uri="{FF2B5EF4-FFF2-40B4-BE49-F238E27FC236}">
                  <a16:creationId xmlns:a16="http://schemas.microsoft.com/office/drawing/2014/main" id="{B70E715E-17F2-7606-B181-29BF07774FBD}"/>
                </a:ext>
              </a:extLst>
            </p:cNvPr>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2" name="Graphic 11">
              <a:extLst>
                <a:ext uri="{FF2B5EF4-FFF2-40B4-BE49-F238E27FC236}">
                  <a16:creationId xmlns:a16="http://schemas.microsoft.com/office/drawing/2014/main" id="{660E5914-6BA9-7AD8-0213-C26C1CF91E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3" name="TextBox 12">
            <a:extLst>
              <a:ext uri="{FF2B5EF4-FFF2-40B4-BE49-F238E27FC236}">
                <a16:creationId xmlns:a16="http://schemas.microsoft.com/office/drawing/2014/main" id="{09B80AFA-FC19-335A-2B0F-79A967F4426E}"/>
              </a:ext>
            </a:extLst>
          </p:cNvPr>
          <p:cNvSpPr txBox="1"/>
          <p:nvPr/>
        </p:nvSpPr>
        <p:spPr>
          <a:xfrm>
            <a:off x="8964106" y="3377896"/>
            <a:ext cx="2353254" cy="830997"/>
          </a:xfrm>
          <a:prstGeom prst="rect">
            <a:avLst/>
          </a:prstGeom>
          <a:noFill/>
        </p:spPr>
        <p:txBody>
          <a:bodyPr wrap="square" rtlCol="0">
            <a:noAutofit/>
          </a:bodyPr>
          <a:lstStyle/>
          <a:p>
            <a:pPr algn="ctr" defTabSz="457200" rtl="0"/>
            <a:r>
              <a:rPr lang="fil" sz="2000" b="0" i="0" u="none" strike="noStrike" dirty="0">
                <a:solidFill>
                  <a:srgbClr val="FFFFFF"/>
                </a:solidFill>
                <a:latin typeface="Arial"/>
                <a:ea typeface="Calibri"/>
                <a:cs typeface="Arial"/>
              </a:rPr>
              <a:t>Pagboto sa Kapulungan ng mga Kinatawan</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BB6B5329-F63E-6A83-EDC2-C8344B01DA09}"/>
              </a:ext>
            </a:extLst>
          </p:cNvPr>
          <p:cNvGrpSpPr/>
          <p:nvPr/>
        </p:nvGrpSpPr>
        <p:grpSpPr>
          <a:xfrm>
            <a:off x="9504708" y="1797006"/>
            <a:ext cx="1272048" cy="1272048"/>
            <a:chOff x="9549341" y="1502099"/>
            <a:chExt cx="1272048" cy="1272048"/>
          </a:xfrm>
        </p:grpSpPr>
        <p:sp>
          <p:nvSpPr>
            <p:cNvPr id="15" name="Oval 14">
              <a:extLst>
                <a:ext uri="{FF2B5EF4-FFF2-40B4-BE49-F238E27FC236}">
                  <a16:creationId xmlns:a16="http://schemas.microsoft.com/office/drawing/2014/main" id="{3A45AE49-F2A9-5C7A-E159-E570D9D388E7}"/>
                </a:ext>
              </a:extLst>
            </p:cNvPr>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6" name="Graphic 15">
              <a:extLst>
                <a:ext uri="{FF2B5EF4-FFF2-40B4-BE49-F238E27FC236}">
                  <a16:creationId xmlns:a16="http://schemas.microsoft.com/office/drawing/2014/main" id="{CEFD8C44-290C-4473-BBE0-F34BA5156F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7" name="Group 16">
            <a:extLst>
              <a:ext uri="{FF2B5EF4-FFF2-40B4-BE49-F238E27FC236}">
                <a16:creationId xmlns:a16="http://schemas.microsoft.com/office/drawing/2014/main" id="{327B3EE1-30A3-17E0-A79E-256763D2BA4B}"/>
              </a:ext>
            </a:extLst>
          </p:cNvPr>
          <p:cNvGrpSpPr/>
          <p:nvPr/>
        </p:nvGrpSpPr>
        <p:grpSpPr>
          <a:xfrm>
            <a:off x="2588563" y="4576016"/>
            <a:ext cx="1272048" cy="1272048"/>
            <a:chOff x="1450147" y="4041907"/>
            <a:chExt cx="1272048" cy="1272048"/>
          </a:xfrm>
        </p:grpSpPr>
        <p:sp>
          <p:nvSpPr>
            <p:cNvPr id="18" name="Oval 17">
              <a:extLst>
                <a:ext uri="{FF2B5EF4-FFF2-40B4-BE49-F238E27FC236}">
                  <a16:creationId xmlns:a16="http://schemas.microsoft.com/office/drawing/2014/main" id="{FF427C77-434F-8C16-9701-D739F76F4C4B}"/>
                </a:ext>
              </a:extLst>
            </p:cNvPr>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9" name="Graphic 18">
              <a:extLst>
                <a:ext uri="{FF2B5EF4-FFF2-40B4-BE49-F238E27FC236}">
                  <a16:creationId xmlns:a16="http://schemas.microsoft.com/office/drawing/2014/main" id="{4AE521ED-BF47-323C-3E72-DE7F162E10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0" name="TextBox 19">
            <a:extLst>
              <a:ext uri="{FF2B5EF4-FFF2-40B4-BE49-F238E27FC236}">
                <a16:creationId xmlns:a16="http://schemas.microsoft.com/office/drawing/2014/main" id="{5D48BFA4-BA16-B77A-A8E2-7772589B6E50}"/>
              </a:ext>
            </a:extLst>
          </p:cNvPr>
          <p:cNvSpPr txBox="1"/>
          <p:nvPr/>
        </p:nvSpPr>
        <p:spPr>
          <a:xfrm>
            <a:off x="2133091" y="5981385"/>
            <a:ext cx="2182992" cy="590931"/>
          </a:xfrm>
          <a:prstGeom prst="rect">
            <a:avLst/>
          </a:prstGeom>
          <a:noFill/>
        </p:spPr>
        <p:txBody>
          <a:bodyPr wrap="square" rtlCol="0">
            <a:noAutofit/>
          </a:bodyPr>
          <a:lstStyle/>
          <a:p>
            <a:pPr algn="ctr" defTabSz="457200" rtl="0"/>
            <a:r>
              <a:rPr lang="fil" sz="2000" b="0" i="0" u="none" strike="noStrike" dirty="0">
                <a:solidFill>
                  <a:srgbClr val="FFFFFF"/>
                </a:solidFill>
                <a:latin typeface="Arial"/>
                <a:ea typeface="Calibri"/>
                <a:cs typeface="Arial"/>
              </a:rPr>
              <a:t>Pagboto sa Senado</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7A6CC2E-9E9C-DEC0-AAB2-A7E3ACDBE39C}"/>
              </a:ext>
            </a:extLst>
          </p:cNvPr>
          <p:cNvSpPr txBox="1"/>
          <p:nvPr/>
        </p:nvSpPr>
        <p:spPr>
          <a:xfrm>
            <a:off x="4312450" y="5961314"/>
            <a:ext cx="3495057" cy="590931"/>
          </a:xfrm>
          <a:prstGeom prst="rect">
            <a:avLst/>
          </a:prstGeom>
          <a:noFill/>
        </p:spPr>
        <p:txBody>
          <a:bodyPr wrap="square" rtlCol="0">
            <a:noAutofit/>
          </a:bodyPr>
          <a:lstStyle/>
          <a:p>
            <a:pPr algn="ctr" defTabSz="457200" rtl="0"/>
            <a:r>
              <a:rPr lang="fil" sz="2000" b="1" i="0" u="none" strike="noStrike" spc="-20" dirty="0">
                <a:solidFill>
                  <a:srgbClr val="FFFFFF"/>
                </a:solidFill>
                <a:latin typeface="Arial"/>
                <a:ea typeface="Calibri"/>
                <a:cs typeface="Arial"/>
              </a:rPr>
              <a:t>Pagpapalalim ng kaalaman</a:t>
            </a:r>
            <a:br>
              <a:rPr lang="fil" sz="2000" b="0" i="0" u="none" strike="noStrike" spc="-20" dirty="0">
                <a:solidFill>
                  <a:srgbClr val="FFFFFF"/>
                </a:solidFill>
                <a:latin typeface="Arial"/>
                <a:ea typeface="Calibri"/>
                <a:cs typeface="Arial"/>
              </a:rPr>
            </a:br>
            <a:r>
              <a:rPr lang="fil" sz="2000" b="0" i="0" u="none" strike="noStrike" spc="-20" dirty="0">
                <a:solidFill>
                  <a:srgbClr val="FFFFFF"/>
                </a:solidFill>
                <a:latin typeface="Arial"/>
                <a:ea typeface="Calibri"/>
                <a:cs typeface="Arial"/>
              </a:rPr>
              <a:t>bago bumoto</a:t>
            </a:r>
          </a:p>
        </p:txBody>
      </p:sp>
      <p:grpSp>
        <p:nvGrpSpPr>
          <p:cNvPr id="26" name="Group 25">
            <a:extLst>
              <a:ext uri="{FF2B5EF4-FFF2-40B4-BE49-F238E27FC236}">
                <a16:creationId xmlns:a16="http://schemas.microsoft.com/office/drawing/2014/main" id="{95D9E982-7F67-C8C4-9723-7F20BFC9E946}"/>
              </a:ext>
            </a:extLst>
          </p:cNvPr>
          <p:cNvGrpSpPr/>
          <p:nvPr/>
        </p:nvGrpSpPr>
        <p:grpSpPr>
          <a:xfrm>
            <a:off x="5429790" y="4597532"/>
            <a:ext cx="1272048" cy="1272048"/>
            <a:chOff x="6878604" y="3954135"/>
            <a:chExt cx="1272048" cy="1272048"/>
          </a:xfrm>
        </p:grpSpPr>
        <p:sp>
          <p:nvSpPr>
            <p:cNvPr id="27" name="Oval 26">
              <a:extLst>
                <a:ext uri="{FF2B5EF4-FFF2-40B4-BE49-F238E27FC236}">
                  <a16:creationId xmlns:a16="http://schemas.microsoft.com/office/drawing/2014/main" id="{1033FBC8-3F96-ED51-18D9-0197FB665A99}"/>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28" name="Graphic 27">
              <a:extLst>
                <a:ext uri="{FF2B5EF4-FFF2-40B4-BE49-F238E27FC236}">
                  <a16:creationId xmlns:a16="http://schemas.microsoft.com/office/drawing/2014/main" id="{FDB65F39-D958-7F67-08E3-3FAB099180D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111746" y="4159077"/>
              <a:ext cx="833322" cy="897423"/>
            </a:xfrm>
            <a:prstGeom prst="rect">
              <a:avLst/>
            </a:prstGeom>
          </p:spPr>
        </p:pic>
      </p:grpSp>
      <p:grpSp>
        <p:nvGrpSpPr>
          <p:cNvPr id="29" name="Group 28">
            <a:extLst>
              <a:ext uri="{FF2B5EF4-FFF2-40B4-BE49-F238E27FC236}">
                <a16:creationId xmlns:a16="http://schemas.microsoft.com/office/drawing/2014/main" id="{8929563C-C3C0-BC52-E891-4C03F4B7F466}"/>
              </a:ext>
            </a:extLst>
          </p:cNvPr>
          <p:cNvGrpSpPr/>
          <p:nvPr/>
        </p:nvGrpSpPr>
        <p:grpSpPr>
          <a:xfrm>
            <a:off x="8260378" y="4608290"/>
            <a:ext cx="1272048" cy="1272048"/>
            <a:chOff x="9554111" y="3968090"/>
            <a:chExt cx="1272048" cy="1272048"/>
          </a:xfrm>
        </p:grpSpPr>
        <p:sp>
          <p:nvSpPr>
            <p:cNvPr id="30" name="Oval 29">
              <a:extLst>
                <a:ext uri="{FF2B5EF4-FFF2-40B4-BE49-F238E27FC236}">
                  <a16:creationId xmlns:a16="http://schemas.microsoft.com/office/drawing/2014/main" id="{A9EF33A7-A151-DBAA-0779-1E3B7285D957}"/>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31" name="Graphic 30">
              <a:extLst>
                <a:ext uri="{FF2B5EF4-FFF2-40B4-BE49-F238E27FC236}">
                  <a16:creationId xmlns:a16="http://schemas.microsoft.com/office/drawing/2014/main" id="{A08D631F-3606-497E-1F0B-D7A4884EF1B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783008" y="4135072"/>
              <a:ext cx="856880" cy="921428"/>
            </a:xfrm>
            <a:prstGeom prst="rect">
              <a:avLst/>
            </a:prstGeom>
          </p:spPr>
        </p:pic>
      </p:grpSp>
      <p:sp>
        <p:nvSpPr>
          <p:cNvPr id="32" name="TextBox 31">
            <a:extLst>
              <a:ext uri="{FF2B5EF4-FFF2-40B4-BE49-F238E27FC236}">
                <a16:creationId xmlns:a16="http://schemas.microsoft.com/office/drawing/2014/main" id="{7F86F1B6-C1E1-3E35-7B6A-F88550A9A058}"/>
              </a:ext>
            </a:extLst>
          </p:cNvPr>
          <p:cNvSpPr txBox="1"/>
          <p:nvPr/>
        </p:nvSpPr>
        <p:spPr>
          <a:xfrm>
            <a:off x="7824542" y="6013659"/>
            <a:ext cx="2143720" cy="590931"/>
          </a:xfrm>
          <a:prstGeom prst="rect">
            <a:avLst/>
          </a:prstGeom>
          <a:noFill/>
        </p:spPr>
        <p:txBody>
          <a:bodyPr wrap="square" rtlCol="0">
            <a:noAutofit/>
          </a:bodyPr>
          <a:lstStyle/>
          <a:p>
            <a:pPr algn="ctr" defTabSz="457200" rtl="0"/>
            <a:r>
              <a:rPr lang="fil" sz="2000" b="1" i="0" u="none" strike="noStrike" dirty="0">
                <a:solidFill>
                  <a:srgbClr val="FFFFFF"/>
                </a:solidFill>
                <a:latin typeface="Arial"/>
                <a:ea typeface="Calibri"/>
                <a:cs typeface="Arial"/>
              </a:rPr>
              <a:t>Pagtatrabaho</a:t>
            </a:r>
            <a:r>
              <a:rPr lang="fil" sz="2000" b="0" i="0" u="none" strike="noStrike" dirty="0">
                <a:solidFill>
                  <a:srgbClr val="FFFFFF"/>
                </a:solidFill>
                <a:latin typeface="Arial"/>
                <a:ea typeface="Calibri"/>
                <a:cs typeface="Arial"/>
              </a:rPr>
              <a:t> sa mga halalan</a:t>
            </a:r>
          </a:p>
        </p:txBody>
      </p:sp>
      <p:sp>
        <p:nvSpPr>
          <p:cNvPr id="33" name="TextBox 32">
            <a:extLst>
              <a:ext uri="{FF2B5EF4-FFF2-40B4-BE49-F238E27FC236}">
                <a16:creationId xmlns:a16="http://schemas.microsoft.com/office/drawing/2014/main" id="{5CB48231-34CA-5A1D-BF7F-34C64DE7BDE0}"/>
              </a:ext>
            </a:extLst>
          </p:cNvPr>
          <p:cNvSpPr txBox="1"/>
          <p:nvPr/>
        </p:nvSpPr>
        <p:spPr>
          <a:xfrm>
            <a:off x="3485495" y="3501007"/>
            <a:ext cx="2297898" cy="590931"/>
          </a:xfrm>
          <a:prstGeom prst="rect">
            <a:avLst/>
          </a:prstGeom>
          <a:noFill/>
        </p:spPr>
        <p:txBody>
          <a:bodyPr wrap="square" rtlCol="0">
            <a:noAutofit/>
          </a:bodyPr>
          <a:lstStyle/>
          <a:p>
            <a:pPr algn="ctr" defTabSz="457200" rtl="0"/>
            <a:r>
              <a:rPr lang="fil" sz="2000" b="0" i="0" u="none" strike="noStrike" dirty="0">
                <a:solidFill>
                  <a:srgbClr val="FFFFFF"/>
                </a:solidFill>
                <a:latin typeface="Arial"/>
                <a:ea typeface="Calibri"/>
                <a:cs typeface="Arial"/>
              </a:rPr>
              <a:t>Mga antas ng pamahalaan</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62D2AAC6-DE47-129A-F13E-BB2FCD343769}"/>
              </a:ext>
            </a:extLst>
          </p:cNvPr>
          <p:cNvGrpSpPr/>
          <p:nvPr/>
        </p:nvGrpSpPr>
        <p:grpSpPr>
          <a:xfrm>
            <a:off x="3998420" y="1786536"/>
            <a:ext cx="1272048" cy="1272048"/>
            <a:chOff x="6840443" y="1502847"/>
            <a:chExt cx="1272048" cy="1272048"/>
          </a:xfrm>
        </p:grpSpPr>
        <p:sp>
          <p:nvSpPr>
            <p:cNvPr id="35" name="Oval 34">
              <a:extLst>
                <a:ext uri="{FF2B5EF4-FFF2-40B4-BE49-F238E27FC236}">
                  <a16:creationId xmlns:a16="http://schemas.microsoft.com/office/drawing/2014/main" id="{2635080E-0234-A625-860B-E7DFDA10D49B}"/>
                </a:ext>
              </a:extLst>
            </p:cNvPr>
            <p:cNvSpPr/>
            <p:nvPr/>
          </p:nvSpPr>
          <p:spPr>
            <a:xfrm>
              <a:off x="6840443" y="1502847"/>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36" name="Picture 35" descr="A white building with a flag on top&#10;&#10;Description automatically generated">
              <a:extLst>
                <a:ext uri="{FF2B5EF4-FFF2-40B4-BE49-F238E27FC236}">
                  <a16:creationId xmlns:a16="http://schemas.microsoft.com/office/drawing/2014/main" id="{7A401592-7FD6-5C5F-DFC3-4C5DE550FBB4}"/>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a:fillRect/>
            </a:stretch>
          </p:blipFill>
          <p:spPr>
            <a:xfrm>
              <a:off x="6989969" y="1669858"/>
              <a:ext cx="972994" cy="815103"/>
            </a:xfrm>
            <a:prstGeom prst="rect">
              <a:avLst/>
            </a:prstGeom>
          </p:spPr>
        </p:pic>
      </p:grpSp>
    </p:spTree>
    <p:extLst>
      <p:ext uri="{BB962C8B-B14F-4D97-AF65-F5344CB8AC3E}">
        <p14:creationId xmlns:p14="http://schemas.microsoft.com/office/powerpoint/2010/main" val="237709074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A7C250A-51E4-5F4E-A81B-C37DE9ED454F}"/>
              </a:ext>
            </a:extLst>
          </p:cNvPr>
          <p:cNvSpPr txBox="1"/>
          <p:nvPr>
            <p:custDataLst>
              <p:tags r:id="rId1"/>
            </p:custDataLst>
          </p:nvPr>
        </p:nvSpPr>
        <p:spPr>
          <a:xfrm>
            <a:off x="828898" y="3847567"/>
            <a:ext cx="2692399" cy="191193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lnSpc>
                <a:spcPct val="85000"/>
              </a:lnSpc>
            </a:pPr>
            <a:r>
              <a:rPr lang="fil" sz="3100" b="0" i="0" u="none" strike="noStrike" dirty="0">
                <a:latin typeface="Arial"/>
                <a:cs typeface="Arial"/>
              </a:rPr>
              <a:t>Suriin ang iyong pagpapalista o i-update ang iyong mga detalye</a:t>
            </a:r>
          </a:p>
        </p:txBody>
      </p:sp>
      <p:pic>
        <p:nvPicPr>
          <p:cNvPr id="7" name="Picture 6">
            <a:extLst>
              <a:ext uri="{FF2B5EF4-FFF2-40B4-BE49-F238E27FC236}">
                <a16:creationId xmlns:a16="http://schemas.microsoft.com/office/drawing/2014/main" id="{2CE4CAC0-72FF-5AF8-4821-C1E62F69F1D0}"/>
              </a:ext>
            </a:extLst>
          </p:cNvPr>
          <p:cNvPicPr>
            <a:picLocks noChangeAspect="1"/>
          </p:cNvPicPr>
          <p:nvPr>
            <p:custDataLst>
              <p:tags r:id="rId2"/>
            </p:custDataLst>
          </p:nvPr>
        </p:nvPicPr>
        <p:blipFill>
          <a:blip r:embed="rId14"/>
          <a:stretch>
            <a:fillRect/>
          </a:stretch>
        </p:blipFill>
        <p:spPr>
          <a:xfrm>
            <a:off x="1457473" y="2229910"/>
            <a:ext cx="1435248" cy="1440000"/>
          </a:xfrm>
          <a:prstGeom prst="rect">
            <a:avLst/>
          </a:prstGeom>
        </p:spPr>
      </p:pic>
      <p:pic>
        <p:nvPicPr>
          <p:cNvPr id="11" name="Picture 10" descr="A qr code with black squares&#10;&#10;Description automatically generated with low confidence">
            <a:extLst>
              <a:ext uri="{FF2B5EF4-FFF2-40B4-BE49-F238E27FC236}">
                <a16:creationId xmlns:a16="http://schemas.microsoft.com/office/drawing/2014/main" id="{F52711B0-A28F-4EEB-D3BB-FC1E4EC35DAE}"/>
              </a:ext>
            </a:extLst>
          </p:cNvPr>
          <p:cNvPicPr>
            <a:picLocks noChangeAspect="1"/>
          </p:cNvPicPr>
          <p:nvPr>
            <p:custDataLst>
              <p:tags r:id="rId3"/>
            </p:custDataLst>
          </p:nvPr>
        </p:nvPicPr>
        <p:blipFill>
          <a:blip r:embed="rId15">
            <a:extLst>
              <a:ext uri="{28A0092B-C50C-407E-A947-70E740481C1C}">
                <a14:useLocalDpi xmlns:a14="http://schemas.microsoft.com/office/drawing/2010/main" val="0"/>
              </a:ext>
            </a:extLst>
          </a:blip>
          <a:stretch>
            <a:fillRect/>
          </a:stretch>
        </p:blipFill>
        <p:spPr>
          <a:xfrm>
            <a:off x="5305168" y="2229909"/>
            <a:ext cx="1445314" cy="1440000"/>
          </a:xfrm>
          <a:prstGeom prst="rect">
            <a:avLst/>
          </a:prstGeom>
        </p:spPr>
      </p:pic>
      <p:sp>
        <p:nvSpPr>
          <p:cNvPr id="2" name="TextBox 1">
            <a:extLst>
              <a:ext uri="{FF2B5EF4-FFF2-40B4-BE49-F238E27FC236}">
                <a16:creationId xmlns:a16="http://schemas.microsoft.com/office/drawing/2014/main" id="{05E3D08C-E427-3F26-C301-DD2743832C87}"/>
              </a:ext>
            </a:extLst>
          </p:cNvPr>
          <p:cNvSpPr txBox="1"/>
          <p:nvPr>
            <p:custDataLst>
              <p:tags r:id="rId4"/>
            </p:custDataLst>
          </p:nvPr>
        </p:nvSpPr>
        <p:spPr>
          <a:xfrm>
            <a:off x="4697721" y="4953415"/>
            <a:ext cx="2680104" cy="1077218"/>
          </a:xfrm>
          <a:prstGeom prst="rect">
            <a:avLst/>
          </a:prstGeom>
          <a:noFill/>
        </p:spPr>
        <p:txBody>
          <a:bodyPr wrap="square" rtlCol="0">
            <a:noAutofit/>
          </a:bodyPr>
          <a:lstStyle/>
          <a:p>
            <a:pPr algn="ctr" rtl="0">
              <a:lnSpc>
                <a:spcPct val="85000"/>
              </a:lnSpc>
            </a:pPr>
            <a:r>
              <a:rPr lang="fil" sz="3100" b="0" i="0" u="none" strike="noStrike" dirty="0">
                <a:solidFill>
                  <a:srgbClr val="FFFFFF"/>
                </a:solidFill>
                <a:latin typeface="Arial"/>
                <a:cs typeface="Arial"/>
              </a:rPr>
              <a:t>Isinalin na impormasyon</a:t>
            </a:r>
          </a:p>
        </p:txBody>
      </p:sp>
      <p:sp>
        <p:nvSpPr>
          <p:cNvPr id="3" name="TextBox 2">
            <a:extLst>
              <a:ext uri="{FF2B5EF4-FFF2-40B4-BE49-F238E27FC236}">
                <a16:creationId xmlns:a16="http://schemas.microsoft.com/office/drawing/2014/main" id="{EF40177C-372D-9B01-2178-B6C19DBC0142}"/>
              </a:ext>
            </a:extLst>
          </p:cNvPr>
          <p:cNvSpPr txBox="1"/>
          <p:nvPr>
            <p:custDataLst>
              <p:tags r:id="rId5"/>
            </p:custDataLst>
          </p:nvPr>
        </p:nvSpPr>
        <p:spPr>
          <a:xfrm>
            <a:off x="8432800" y="4682286"/>
            <a:ext cx="2712720" cy="1077218"/>
          </a:xfrm>
          <a:prstGeom prst="rect">
            <a:avLst/>
          </a:prstGeom>
          <a:noFill/>
        </p:spPr>
        <p:txBody>
          <a:bodyPr wrap="square" rtlCol="0">
            <a:noAutofit/>
          </a:bodyPr>
          <a:lstStyle/>
          <a:p>
            <a:pPr algn="ctr" rtl="0">
              <a:lnSpc>
                <a:spcPct val="85000"/>
              </a:lnSpc>
            </a:pPr>
            <a:r>
              <a:rPr lang="fil" sz="3100" b="0" i="0" u="none" strike="noStrike" dirty="0">
                <a:solidFill>
                  <a:srgbClr val="FFFFFF"/>
                </a:solidFill>
                <a:latin typeface="Arial"/>
                <a:cs typeface="Arial"/>
              </a:rPr>
              <a:t>Hanapin ang iyong electorate</a:t>
            </a:r>
          </a:p>
        </p:txBody>
      </p:sp>
      <p:pic>
        <p:nvPicPr>
          <p:cNvPr id="12" name="Picture 11" descr="A qr code on a white background&#10;&#10;Description automatically generated">
            <a:extLst>
              <a:ext uri="{FF2B5EF4-FFF2-40B4-BE49-F238E27FC236}">
                <a16:creationId xmlns:a16="http://schemas.microsoft.com/office/drawing/2014/main" id="{01D9F709-549D-5844-8242-0ED3F6AE2481}"/>
              </a:ext>
            </a:extLst>
          </p:cNvPr>
          <p:cNvPicPr>
            <a:picLocks noChangeAspect="1"/>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9056865" y="2211212"/>
            <a:ext cx="1440000" cy="1440000"/>
          </a:xfrm>
          <a:prstGeom prst="rect">
            <a:avLst/>
          </a:prstGeom>
        </p:spPr>
      </p:pic>
      <p:sp>
        <p:nvSpPr>
          <p:cNvPr id="13" name="Rectangle 12">
            <a:extLst>
              <a:ext uri="{FF2B5EF4-FFF2-40B4-BE49-F238E27FC236}">
                <a16:creationId xmlns:a16="http://schemas.microsoft.com/office/drawing/2014/main" id="{812578BE-811B-A204-DA80-32FC535A92A5}"/>
              </a:ext>
            </a:extLst>
          </p:cNvPr>
          <p:cNvSpPr/>
          <p:nvPr>
            <p:custDataLst>
              <p:tags r:id="rId7"/>
            </p:custDataLst>
          </p:nvPr>
        </p:nvSpPr>
        <p:spPr>
          <a:xfrm>
            <a:off x="1046480" y="1788160"/>
            <a:ext cx="2712720" cy="4429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0352080D-6874-10ED-16F2-B3ABC975FED6}"/>
              </a:ext>
            </a:extLst>
          </p:cNvPr>
          <p:cNvSpPr/>
          <p:nvPr>
            <p:custDataLst>
              <p:tags r:id="rId8"/>
            </p:custDataLst>
          </p:nvPr>
        </p:nvSpPr>
        <p:spPr>
          <a:xfrm>
            <a:off x="975362" y="1788160"/>
            <a:ext cx="2692398" cy="451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B416B75-9864-BCBD-3A42-B3750F63BBB0}"/>
              </a:ext>
            </a:extLst>
          </p:cNvPr>
          <p:cNvSpPr txBox="1"/>
          <p:nvPr>
            <p:custDataLst>
              <p:tags r:id="rId9"/>
            </p:custDataLst>
          </p:nvPr>
        </p:nvSpPr>
        <p:spPr>
          <a:xfrm>
            <a:off x="72166" y="657441"/>
            <a:ext cx="12047668" cy="584775"/>
          </a:xfrm>
          <a:prstGeom prst="rect">
            <a:avLst/>
          </a:prstGeom>
          <a:noFill/>
        </p:spPr>
        <p:txBody>
          <a:bodyPr wrap="square" rtlCol="0">
            <a:noAutofit/>
          </a:bodyPr>
          <a:lstStyle/>
          <a:p>
            <a:pPr algn="ctr" rtl="0"/>
            <a:r>
              <a:rPr lang="fil" sz="3100" b="1" i="0" u="none" strike="noStrike" dirty="0">
                <a:solidFill>
                  <a:srgbClr val="FFFFFF"/>
                </a:solidFill>
                <a:latin typeface="Arial"/>
                <a:cs typeface="Arial"/>
              </a:rPr>
              <a:t>I-scan ang mga QR code para sa karagdagang impormasyon. </a:t>
            </a:r>
          </a:p>
        </p:txBody>
      </p:sp>
      <p:sp>
        <p:nvSpPr>
          <p:cNvPr id="19" name="Rectangle 18">
            <a:extLst>
              <a:ext uri="{FF2B5EF4-FFF2-40B4-BE49-F238E27FC236}">
                <a16:creationId xmlns:a16="http://schemas.microsoft.com/office/drawing/2014/main" id="{318169F8-1226-B668-BCDD-1BAAF10CFAA2}"/>
              </a:ext>
            </a:extLst>
          </p:cNvPr>
          <p:cNvSpPr/>
          <p:nvPr>
            <p:custDataLst>
              <p:tags r:id="rId10"/>
            </p:custDataLst>
          </p:nvPr>
        </p:nvSpPr>
        <p:spPr>
          <a:xfrm>
            <a:off x="825097"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BD132EE3-4EDA-6145-C3FD-E39B6D51C3A6}"/>
              </a:ext>
            </a:extLst>
          </p:cNvPr>
          <p:cNvSpPr/>
          <p:nvPr>
            <p:custDataLst>
              <p:tags r:id="rId11"/>
            </p:custDataLst>
          </p:nvPr>
        </p:nvSpPr>
        <p:spPr>
          <a:xfrm>
            <a:off x="4677825"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707EEEEC-AFA3-D241-9A45-788CA373BCAC}"/>
              </a:ext>
            </a:extLst>
          </p:cNvPr>
          <p:cNvSpPr/>
          <p:nvPr>
            <p:custDataLst>
              <p:tags r:id="rId12"/>
            </p:custDataLst>
          </p:nvPr>
        </p:nvSpPr>
        <p:spPr>
          <a:xfrm>
            <a:off x="8426865"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21446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2109D-E0F3-1880-6AD8-3AD352BCC65D}"/>
              </a:ext>
            </a:extLst>
          </p:cNvPr>
          <p:cNvSpPr>
            <a:spLocks noGrp="1"/>
          </p:cNvSpPr>
          <p:nvPr>
            <p:ph type="title" idx="4294967295"/>
          </p:nvPr>
        </p:nvSpPr>
        <p:spPr>
          <a:xfrm>
            <a:off x="662940" y="611188"/>
            <a:ext cx="5109210" cy="1357312"/>
          </a:xfrm>
        </p:spPr>
        <p:txBody>
          <a:bodyPr>
            <a:noAutofit/>
          </a:bodyPr>
          <a:lstStyle/>
          <a:p>
            <a:pPr rtl="0"/>
            <a:r>
              <a:rPr lang="fil" sz="4400" b="0" i="0" u="none" strike="noStrike" dirty="0">
                <a:latin typeface="Arial"/>
                <a:cs typeface="Arial"/>
              </a:rPr>
              <a:t>Bakit dapat bumoto?</a:t>
            </a:r>
          </a:p>
        </p:txBody>
      </p:sp>
      <p:sp>
        <p:nvSpPr>
          <p:cNvPr id="3" name="Content Placeholder 2">
            <a:extLst>
              <a:ext uri="{FF2B5EF4-FFF2-40B4-BE49-F238E27FC236}">
                <a16:creationId xmlns:a16="http://schemas.microsoft.com/office/drawing/2014/main" id="{8BA64A42-EA0A-D5ED-CCAD-EE00A1590E20}"/>
              </a:ext>
            </a:extLst>
          </p:cNvPr>
          <p:cNvSpPr>
            <a:spLocks noGrp="1"/>
          </p:cNvSpPr>
          <p:nvPr>
            <p:ph sz="half" idx="4294967295"/>
          </p:nvPr>
        </p:nvSpPr>
        <p:spPr>
          <a:xfrm>
            <a:off x="662940" y="2018912"/>
            <a:ext cx="4754563" cy="3401082"/>
          </a:xfrm>
        </p:spPr>
        <p:txBody>
          <a:bodyPr>
            <a:noAutofit/>
          </a:bodyPr>
          <a:lstStyle/>
          <a:p>
            <a:pPr marL="45720" indent="0" rtl="0">
              <a:buNone/>
            </a:pPr>
            <a:r>
              <a:rPr lang="fil" sz="2800" b="0" i="0" u="none" strike="noStrike" dirty="0">
                <a:latin typeface="Arial"/>
                <a:cs typeface="Arial"/>
              </a:rPr>
              <a:t>Mahalagang magkaroon tayo ng tinig at marinig ang opinyon ng lahat.</a:t>
            </a:r>
          </a:p>
          <a:p>
            <a:pPr marL="45720" indent="0">
              <a:buNone/>
            </a:pPr>
            <a:endParaRPr lang="en-AU" sz="2800" dirty="0">
              <a:latin typeface="Arial" panose="020B0604020202020204" pitchFamily="34" charset="0"/>
              <a:cs typeface="Arial" panose="020B0604020202020204" pitchFamily="34" charset="0"/>
            </a:endParaRPr>
          </a:p>
          <a:p>
            <a:pPr marL="45720" indent="0" rtl="0">
              <a:buNone/>
            </a:pPr>
            <a:r>
              <a:rPr lang="fil" sz="2800" b="0" i="0" u="none" strike="noStrike" dirty="0">
                <a:solidFill>
                  <a:srgbClr val="FFFFFF"/>
                </a:solidFill>
                <a:latin typeface="Arial"/>
                <a:cs typeface="Arial"/>
              </a:rPr>
              <a:t>Sa Australya ay obligadong magpalista at bumoto.</a:t>
            </a:r>
          </a:p>
          <a:p>
            <a:pPr marL="45720" indent="0">
              <a:buNone/>
            </a:pPr>
            <a:endParaRPr lang="en-AU" sz="2800" dirty="0">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a:p>
            <a:pPr marL="45720" indent="0">
              <a:buNone/>
            </a:pPr>
            <a:endParaRPr lang="en-AU" dirty="0">
              <a:latin typeface="Arial" panose="020B0604020202020204" pitchFamily="34" charset="0"/>
              <a:cs typeface="Arial" panose="020B0604020202020204" pitchFamily="34" charset="0"/>
            </a:endParaRPr>
          </a:p>
        </p:txBody>
      </p:sp>
      <p:pic>
        <p:nvPicPr>
          <p:cNvPr id="4" name="Online Media 3" title="The voter story: Compilation (English subtitles)">
            <a:hlinkClick r:id="" action="ppaction://media"/>
            <a:extLst>
              <a:ext uri="{FF2B5EF4-FFF2-40B4-BE49-F238E27FC236}">
                <a16:creationId xmlns:a16="http://schemas.microsoft.com/office/drawing/2014/main" id="{8FFBE620-6949-4F46-2655-D3AC837EDE47}"/>
              </a:ext>
            </a:extLst>
          </p:cNvPr>
          <p:cNvPicPr>
            <a:picLocks noRot="1" noChangeAspect="1"/>
          </p:cNvPicPr>
          <p:nvPr>
            <a:videoFile r:link="rId1"/>
          </p:nvPr>
        </p:nvPicPr>
        <p:blipFill>
          <a:blip r:embed="rId4"/>
          <a:stretch>
            <a:fillRect/>
          </a:stretch>
        </p:blipFill>
        <p:spPr>
          <a:xfrm>
            <a:off x="5772150" y="1728459"/>
            <a:ext cx="6020753" cy="3401082"/>
          </a:xfrm>
          <a:prstGeom prst="rect">
            <a:avLst/>
          </a:prstGeom>
        </p:spPr>
      </p:pic>
    </p:spTree>
    <p:extLst>
      <p:ext uri="{BB962C8B-B14F-4D97-AF65-F5344CB8AC3E}">
        <p14:creationId xmlns:p14="http://schemas.microsoft.com/office/powerpoint/2010/main" val="9223937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0">
            <a:lum/>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F8DA2-6C70-A483-7127-BE674EA2105E}"/>
              </a:ext>
            </a:extLst>
          </p:cNvPr>
          <p:cNvSpPr txBox="1"/>
          <p:nvPr>
            <p:custDataLst>
              <p:tags r:id="rId1"/>
            </p:custDataLst>
          </p:nvPr>
        </p:nvSpPr>
        <p:spPr>
          <a:xfrm>
            <a:off x="389638" y="64532"/>
            <a:ext cx="798068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spcAft>
                <a:spcPts val="600"/>
              </a:spcAft>
            </a:pPr>
            <a:r>
              <a:rPr lang="fil" sz="4400" b="0" i="0" u="none" strike="noStrike" dirty="0">
                <a:latin typeface="Arial"/>
                <a:cs typeface="Arial"/>
              </a:rPr>
              <a:t>Parlamento vs Gobyerno</a:t>
            </a:r>
          </a:p>
        </p:txBody>
      </p:sp>
      <p:sp>
        <p:nvSpPr>
          <p:cNvPr id="3" name="Content Placeholder 2">
            <a:extLst>
              <a:ext uri="{FF2B5EF4-FFF2-40B4-BE49-F238E27FC236}">
                <a16:creationId xmlns:a16="http://schemas.microsoft.com/office/drawing/2014/main" id="{69EF108A-5D84-F7E1-0ECD-42228AFB7630}"/>
              </a:ext>
            </a:extLst>
          </p:cNvPr>
          <p:cNvSpPr txBox="1"/>
          <p:nvPr>
            <p:custDataLst>
              <p:tags r:id="rId2"/>
            </p:custDataLst>
          </p:nvPr>
        </p:nvSpPr>
        <p:spPr>
          <a:xfrm>
            <a:off x="1468352" y="4715037"/>
            <a:ext cx="3738747" cy="2930422"/>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137160" indent="-109728" defTabSz="548640">
              <a:spcBef>
                <a:spcPts val="840"/>
              </a:spcBef>
            </a:pPr>
            <a:endParaRPr lang="en-AU" sz="1320" kern="1200">
              <a:solidFill>
                <a:schemeClr val="bg1"/>
              </a:solidFill>
              <a:latin typeface="Arial" panose="020B0604020202020204" pitchFamily="34" charset="0"/>
              <a:cs typeface="Arial" panose="020B0604020202020204" pitchFamily="34" charset="0"/>
            </a:endParaRPr>
          </a:p>
          <a:p>
            <a:pPr marL="137160" indent="-109728" defTabSz="548640" rtl="0">
              <a:spcBef>
                <a:spcPts val="840"/>
              </a:spcBef>
              <a:buFont typeface="Arial" panose="020B0604020202020204" pitchFamily="34" charset="0"/>
              <a:buChar char="•"/>
            </a:pPr>
            <a:r>
              <a:rPr lang="fil" sz="2800" b="0" i="0" u="none" strike="noStrike" kern="1200">
                <a:solidFill>
                  <a:srgbClr val="FFFFFF"/>
                </a:solidFill>
                <a:latin typeface="Arial"/>
                <a:cs typeface="Arial"/>
              </a:rPr>
              <a:t>Parlamento</a:t>
            </a:r>
          </a:p>
          <a:p>
            <a:endParaRPr lang="en-AU">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F793F015-847E-D3EF-BD1A-B6B5092BEB66}"/>
              </a:ext>
            </a:extLst>
          </p:cNvPr>
          <p:cNvSpPr txBox="1"/>
          <p:nvPr>
            <p:custDataLst>
              <p:tags r:id="rId3"/>
            </p:custDataLst>
          </p:nvPr>
        </p:nvSpPr>
        <p:spPr>
          <a:xfrm>
            <a:off x="8247713" y="1575747"/>
            <a:ext cx="3510395" cy="4611668"/>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27432" indent="0" defTabSz="548640" rtl="0">
              <a:spcBef>
                <a:spcPts val="840"/>
              </a:spcBef>
              <a:buNone/>
            </a:pPr>
            <a:r>
              <a:rPr lang="fil" sz="2800" b="0" i="0" u="none" strike="noStrike" dirty="0">
                <a:solidFill>
                  <a:srgbClr val="FFFFFF"/>
                </a:solidFill>
                <a:latin typeface="Arial"/>
                <a:cs typeface="Arial"/>
              </a:rPr>
              <a:t>Ang partido o grupo ng mga partido na may mahigit sa kalahati ng mga kinatawan sa Kapulungan ng mga Kinatawan ay kilala bilang </a:t>
            </a:r>
            <a:r>
              <a:rPr lang="fil" sz="2800" b="1" i="0" u="none" strike="noStrike" dirty="0">
                <a:solidFill>
                  <a:srgbClr val="FFFFFF"/>
                </a:solidFill>
                <a:latin typeface="Arial"/>
                <a:cs typeface="Arial"/>
              </a:rPr>
              <a:t>pamahalaan.</a:t>
            </a:r>
            <a:endParaRPr lang="en-AU" sz="2800" b="1" kern="1200" dirty="0">
              <a:solidFill>
                <a:schemeClr val="bg1"/>
              </a:solidFill>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p:txBody>
      </p:sp>
      <p:pic>
        <p:nvPicPr>
          <p:cNvPr id="7" name="Picture 6" descr="A flag on top of Parliament House, Canberra&#10;&#10;Description automatically generated">
            <a:extLst>
              <a:ext uri="{FF2B5EF4-FFF2-40B4-BE49-F238E27FC236}">
                <a16:creationId xmlns:a16="http://schemas.microsoft.com/office/drawing/2014/main" id="{86169F50-DB36-E715-C824-ABA287EC3EC1}"/>
              </a:ext>
            </a:extLst>
          </p:cNvPr>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280928" y="2142963"/>
            <a:ext cx="4940374" cy="2769723"/>
          </a:xfrm>
          <a:prstGeom prst="rect">
            <a:avLst/>
          </a:prstGeom>
        </p:spPr>
      </p:pic>
      <p:pic>
        <p:nvPicPr>
          <p:cNvPr id="9" name="Picture 8" descr="A large room with rows of seats&#10;&#10;Description automatically generated">
            <a:extLst>
              <a:ext uri="{FF2B5EF4-FFF2-40B4-BE49-F238E27FC236}">
                <a16:creationId xmlns:a16="http://schemas.microsoft.com/office/drawing/2014/main" id="{AA007AE2-ADE7-631D-9558-D0840A9EFBDD}"/>
              </a:ext>
            </a:extLst>
          </p:cNvPr>
          <p:cNvPicPr>
            <a:picLocks noChangeAspect="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5863093" y="1254311"/>
            <a:ext cx="1997534" cy="2024899"/>
          </a:xfrm>
          <a:prstGeom prst="rect">
            <a:avLst/>
          </a:prstGeom>
        </p:spPr>
      </p:pic>
      <p:pic>
        <p:nvPicPr>
          <p:cNvPr id="11" name="Picture 10" descr="A room with red carpet and a round table&#10;&#10;Description automatically generated with medium confidence">
            <a:extLst>
              <a:ext uri="{FF2B5EF4-FFF2-40B4-BE49-F238E27FC236}">
                <a16:creationId xmlns:a16="http://schemas.microsoft.com/office/drawing/2014/main" id="{DE169956-5CFF-3E0F-00BB-F02E040BDD64}"/>
              </a:ext>
            </a:extLst>
          </p:cNvPr>
          <p:cNvPicPr>
            <a:picLocks noChangeAspect="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5863093" y="3733069"/>
            <a:ext cx="2036130" cy="2045428"/>
          </a:xfrm>
          <a:prstGeom prst="rect">
            <a:avLst/>
          </a:prstGeom>
        </p:spPr>
      </p:pic>
      <p:sp>
        <p:nvSpPr>
          <p:cNvPr id="14" name="TextBox 13">
            <a:extLst>
              <a:ext uri="{FF2B5EF4-FFF2-40B4-BE49-F238E27FC236}">
                <a16:creationId xmlns:a16="http://schemas.microsoft.com/office/drawing/2014/main" id="{139FE213-122F-3697-3E82-C586A7DE392B}"/>
              </a:ext>
            </a:extLst>
          </p:cNvPr>
          <p:cNvSpPr txBox="1"/>
          <p:nvPr>
            <p:custDataLst>
              <p:tags r:id="rId7"/>
            </p:custDataLst>
          </p:nvPr>
        </p:nvSpPr>
        <p:spPr>
          <a:xfrm>
            <a:off x="5935195" y="3247648"/>
            <a:ext cx="2267710" cy="523220"/>
          </a:xfrm>
          <a:prstGeom prst="rect">
            <a:avLst/>
          </a:prstGeom>
          <a:noFill/>
        </p:spPr>
        <p:txBody>
          <a:bodyPr wrap="square" rtlCol="0">
            <a:noAutofit/>
          </a:bodyPr>
          <a:lstStyle/>
          <a:p>
            <a:pPr rtl="0"/>
            <a:r>
              <a:rPr lang="fil" sz="1400" b="1" i="0" u="none" strike="noStrike" dirty="0">
                <a:solidFill>
                  <a:srgbClr val="FFFFFF"/>
                </a:solidFill>
                <a:latin typeface="Arial"/>
                <a:cs typeface="Arial"/>
              </a:rPr>
              <a:t>Kapulungan ng mga Kinatawan</a:t>
            </a:r>
          </a:p>
        </p:txBody>
      </p:sp>
      <p:sp>
        <p:nvSpPr>
          <p:cNvPr id="15" name="TextBox 14">
            <a:extLst>
              <a:ext uri="{FF2B5EF4-FFF2-40B4-BE49-F238E27FC236}">
                <a16:creationId xmlns:a16="http://schemas.microsoft.com/office/drawing/2014/main" id="{2E90A541-A3E0-AA1E-BAEA-C7E942703566}"/>
              </a:ext>
            </a:extLst>
          </p:cNvPr>
          <p:cNvSpPr txBox="1"/>
          <p:nvPr>
            <p:custDataLst>
              <p:tags r:id="rId8"/>
            </p:custDataLst>
          </p:nvPr>
        </p:nvSpPr>
        <p:spPr>
          <a:xfrm>
            <a:off x="5453678" y="5864401"/>
            <a:ext cx="2854960" cy="338554"/>
          </a:xfrm>
          <a:prstGeom prst="rect">
            <a:avLst/>
          </a:prstGeom>
          <a:noFill/>
        </p:spPr>
        <p:txBody>
          <a:bodyPr wrap="square" rtlCol="0">
            <a:noAutofit/>
          </a:bodyPr>
          <a:lstStyle/>
          <a:p>
            <a:pPr algn="ctr" rtl="0"/>
            <a:r>
              <a:rPr lang="fil" sz="1600" b="1" i="0" u="none" strike="noStrike">
                <a:solidFill>
                  <a:srgbClr val="FFFFFF"/>
                </a:solidFill>
                <a:latin typeface="Arial"/>
                <a:cs typeface="Arial"/>
              </a:rPr>
              <a:t>Senado</a:t>
            </a:r>
          </a:p>
        </p:txBody>
      </p:sp>
    </p:spTree>
    <p:extLst>
      <p:ext uri="{BB962C8B-B14F-4D97-AF65-F5344CB8AC3E}">
        <p14:creationId xmlns:p14="http://schemas.microsoft.com/office/powerpoint/2010/main" val="94704958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9B61E-D13D-6916-8AD5-CC8EBC3CB8CA}"/>
              </a:ext>
            </a:extLst>
          </p:cNvPr>
          <p:cNvSpPr txBox="1"/>
          <p:nvPr>
            <p:custDataLst>
              <p:tags r:id="rId1"/>
            </p:custDataLst>
          </p:nvPr>
        </p:nvSpPr>
        <p:spPr>
          <a:xfrm>
            <a:off x="839416" y="288032"/>
            <a:ext cx="685396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fil" sz="4400" b="0" i="0" u="none" strike="noStrike" dirty="0">
                <a:solidFill>
                  <a:srgbClr val="FFFFFF"/>
                </a:solidFill>
                <a:latin typeface="Arial"/>
                <a:cs typeface="Arial"/>
              </a:rPr>
              <a:t>Ang 3 antas ng pamahalaan</a:t>
            </a:r>
            <a:endParaRPr kumimoji="0" lang="en-AU" sz="44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D724F43-1331-5B36-8D5E-A7F918A0403E}"/>
              </a:ext>
            </a:extLst>
          </p:cNvPr>
          <p:cNvSpPr txBox="1"/>
          <p:nvPr>
            <p:custDataLst>
              <p:tags r:id="rId2"/>
            </p:custDataLst>
          </p:nvPr>
        </p:nvSpPr>
        <p:spPr>
          <a:xfrm>
            <a:off x="1627443" y="2165958"/>
            <a:ext cx="1594183"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fil" sz="3200" b="0" i="0" u="none" strike="noStrike" kern="1200" cap="none" spc="0" normalizeH="0" baseline="0" noProof="0">
                <a:solidFill>
                  <a:srgbClr val="09C1E0"/>
                </a:solidFill>
                <a:uLnTx/>
                <a:uFillTx/>
                <a:latin typeface="Arial"/>
                <a:cs typeface="Arial"/>
              </a:rPr>
              <a:t>Pederal</a:t>
            </a:r>
          </a:p>
        </p:txBody>
      </p:sp>
      <p:sp>
        <p:nvSpPr>
          <p:cNvPr id="4" name="Subtitle 2">
            <a:extLst>
              <a:ext uri="{FF2B5EF4-FFF2-40B4-BE49-F238E27FC236}">
                <a16:creationId xmlns:a16="http://schemas.microsoft.com/office/drawing/2014/main" id="{BADBF6DF-EE3D-AD63-DB16-E61AB79BF7FA}"/>
              </a:ext>
            </a:extLst>
          </p:cNvPr>
          <p:cNvSpPr txBox="1"/>
          <p:nvPr>
            <p:custDataLst>
              <p:tags r:id="rId3"/>
            </p:custDataLst>
          </p:nvPr>
        </p:nvSpPr>
        <p:spPr>
          <a:xfrm>
            <a:off x="4601574" y="2165958"/>
            <a:ext cx="3197720"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fil" sz="3200" b="0" i="0" u="none" strike="noStrike" kern="1200" cap="none" spc="0" normalizeH="0" baseline="0" noProof="0" dirty="0">
                <a:solidFill>
                  <a:srgbClr val="09C1E0"/>
                </a:solidFill>
                <a:uLnTx/>
                <a:uFillTx/>
                <a:latin typeface="Arial"/>
                <a:cs typeface="Arial"/>
              </a:rPr>
              <a:t>Estado/Teritoryo</a:t>
            </a:r>
          </a:p>
        </p:txBody>
      </p:sp>
      <p:sp>
        <p:nvSpPr>
          <p:cNvPr id="5" name="Subtitle 2">
            <a:extLst>
              <a:ext uri="{FF2B5EF4-FFF2-40B4-BE49-F238E27FC236}">
                <a16:creationId xmlns:a16="http://schemas.microsoft.com/office/drawing/2014/main" id="{A6571DAC-B96E-0ED0-2C6B-DE037113A0FE}"/>
              </a:ext>
            </a:extLst>
          </p:cNvPr>
          <p:cNvSpPr txBox="1"/>
          <p:nvPr>
            <p:custDataLst>
              <p:tags r:id="rId4"/>
            </p:custDataLst>
          </p:nvPr>
        </p:nvSpPr>
        <p:spPr>
          <a:xfrm>
            <a:off x="8452466" y="1907773"/>
            <a:ext cx="4112466"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l"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fil" sz="3200" b="0" i="0" u="none" strike="noStrike" kern="1200" cap="none" spc="0" normalizeH="0" baseline="0" noProof="0" dirty="0">
                <a:solidFill>
                  <a:srgbClr val="09C1E0"/>
                </a:solidFill>
                <a:uLnTx/>
                <a:uFillTx/>
                <a:latin typeface="Arial"/>
                <a:cs typeface="Arial"/>
              </a:rPr>
              <a:t>Lokal na </a:t>
            </a:r>
            <a:br>
              <a:rPr kumimoji="0" lang="fil" sz="3200" b="0" i="0" u="none" strike="noStrike" kern="1200" cap="none" spc="0" normalizeH="0" baseline="0" noProof="0" dirty="0">
                <a:solidFill>
                  <a:srgbClr val="09C1E0"/>
                </a:solidFill>
                <a:uLnTx/>
                <a:uFillTx/>
                <a:latin typeface="Arial"/>
                <a:cs typeface="Arial"/>
              </a:rPr>
            </a:br>
            <a:r>
              <a:rPr kumimoji="0" lang="fil" sz="3200" b="0" i="0" u="none" strike="noStrike" kern="1200" cap="none" spc="0" normalizeH="0" baseline="0" noProof="0" dirty="0">
                <a:solidFill>
                  <a:srgbClr val="09C1E0"/>
                </a:solidFill>
                <a:uLnTx/>
                <a:uFillTx/>
                <a:latin typeface="Arial"/>
                <a:cs typeface="Arial"/>
              </a:rPr>
              <a:t>Pamahalaan</a:t>
            </a:r>
          </a:p>
        </p:txBody>
      </p:sp>
      <p:pic>
        <p:nvPicPr>
          <p:cNvPr id="6" name="Picture 5" descr="A green map with a yellow dot&#10;&#10;Description automatically generated">
            <a:hlinkClick r:id="rId12" action="ppaction://hlinksldjump"/>
            <a:extLst>
              <a:ext uri="{FF2B5EF4-FFF2-40B4-BE49-F238E27FC236}">
                <a16:creationId xmlns:a16="http://schemas.microsoft.com/office/drawing/2014/main" id="{69199CAE-BC88-D550-BE65-17B576B12CAC}"/>
              </a:ext>
            </a:extLst>
          </p:cNvPr>
          <p:cNvPicPr>
            <a:picLocks noChangeAspect="1"/>
          </p:cNvPicPr>
          <p:nvPr>
            <p:custDataLst>
              <p:tags r:id="rId5"/>
            </p:custDataLst>
          </p:nvPr>
        </p:nvPicPr>
        <p:blipFill>
          <a:blip r:embed="rId13">
            <a:extLst>
              <a:ext uri="{BEBA8EAE-BF5A-486C-A8C5-ECC9F3942E4B}">
                <a14:imgProps xmlns:a14="http://schemas.microsoft.com/office/drawing/2010/main">
                  <a14:imgLayer r:embed="rId1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a:fillRect/>
          </a:stretch>
        </p:blipFill>
        <p:spPr>
          <a:xfrm>
            <a:off x="1176602" y="2864290"/>
            <a:ext cx="2532077" cy="2218099"/>
          </a:xfrm>
          <a:prstGeom prst="rect">
            <a:avLst/>
          </a:prstGeom>
        </p:spPr>
      </p:pic>
      <p:pic>
        <p:nvPicPr>
          <p:cNvPr id="7" name="Picture 6" descr="A map of australia with gold dots&#10;&#10;Description automatically generated">
            <a:hlinkClick r:id="rId12" action="ppaction://hlinksldjump"/>
            <a:extLst>
              <a:ext uri="{FF2B5EF4-FFF2-40B4-BE49-F238E27FC236}">
                <a16:creationId xmlns:a16="http://schemas.microsoft.com/office/drawing/2014/main" id="{4DBFDA20-1B57-CC3E-D37E-90AD629B479D}"/>
              </a:ext>
            </a:extLst>
          </p:cNvPr>
          <p:cNvPicPr>
            <a:picLocks noChangeAspect="1"/>
          </p:cNvPicPr>
          <p:nvPr>
            <p:custDataLst>
              <p:tags r:id="rId6"/>
            </p:custDataLst>
          </p:nvPr>
        </p:nvPicPr>
        <p:blipFill>
          <a:blip r:embed="rId15">
            <a:extLst>
              <a:ext uri="{BEBA8EAE-BF5A-486C-A8C5-ECC9F3942E4B}">
                <a14:imgProps xmlns:a14="http://schemas.microsoft.com/office/drawing/2010/main">
                  <a14:imgLayer r:embed="rId16">
                    <a14:imgEffect>
                      <a14:backgroundRemoval t="10000" b="90000" l="5658" r="94767">
                        <a14:foregroundMark x1="21358" y1="28800" x2="21358" y2="28800"/>
                        <a14:foregroundMark x1="44908" y1="20850" x2="44908" y2="20850"/>
                        <a14:foregroundMark x1="43989" y1="15300" x2="43989" y2="15300"/>
                        <a14:foregroundMark x1="70509" y1="19400" x2="70509" y2="19400"/>
                        <a14:foregroundMark x1="70085" y1="11750" x2="70085" y2="11750"/>
                        <a14:foregroundMark x1="67893" y1="23750" x2="73126" y2="29750"/>
                        <a14:foregroundMark x1="73126" y1="29750" x2="75813" y2="38300"/>
                        <a14:foregroundMark x1="75813" y1="38300" x2="64993" y2="43900"/>
                        <a14:foregroundMark x1="64993" y1="43900" x2="40736" y2="27100"/>
                        <a14:foregroundMark x1="40736" y1="27100" x2="29774" y2="33550"/>
                        <a14:foregroundMark x1="29774" y1="33550" x2="34088" y2="35000"/>
                        <a14:foregroundMark x1="74752" y1="42750" x2="76521" y2="54250"/>
                        <a14:foregroundMark x1="76521" y1="54250" x2="87482" y2="50100"/>
                        <a14:foregroundMark x1="87482" y1="50100" x2="92928" y2="39900"/>
                        <a14:foregroundMark x1="92928" y1="39900" x2="71429" y2="48250"/>
                        <a14:foregroundMark x1="71429" y1="48250" x2="69802" y2="57450"/>
                        <a14:foregroundMark x1="69802" y1="57450" x2="70085" y2="57700"/>
                        <a14:foregroundMark x1="82815" y1="62050" x2="82815" y2="62050"/>
                        <a14:foregroundMark x1="81471" y1="65100" x2="77581" y2="64950"/>
                        <a14:foregroundMark x1="65842" y1="49650" x2="57992" y2="42000"/>
                        <a14:foregroundMark x1="57992" y1="42000" x2="35714" y2="38950"/>
                        <a14:foregroundMark x1="35714" y1="38950" x2="18741" y2="45150"/>
                        <a14:foregroundMark x1="57992" y1="30100" x2="51202" y2="17850"/>
                        <a14:foregroundMark x1="51202" y1="17850" x2="42008" y2="22250"/>
                        <a14:foregroundMark x1="42008" y1="22250" x2="33098" y2="20850"/>
                        <a14:foregroundMark x1="70297" y1="15600" x2="76308" y2="31150"/>
                        <a14:foregroundMark x1="76308" y1="31150" x2="82037" y2="37350"/>
                        <a14:foregroundMark x1="82037" y1="37350" x2="82249" y2="38150"/>
                        <a14:foregroundMark x1="94767" y1="35900" x2="94767" y2="35900"/>
                        <a14:foregroundMark x1="92504" y1="39600" x2="92504" y2="39600"/>
                        <a14:foregroundMark x1="59264" y1="52650" x2="59264" y2="52650"/>
                        <a14:foregroundMark x1="62447" y1="53750" x2="62447" y2="53750"/>
                        <a14:foregroundMark x1="62659" y1="52650" x2="62659" y2="52650"/>
                        <a14:foregroundMark x1="77935" y1="57300" x2="77935" y2="57300"/>
                        <a14:foregroundMark x1="58345" y1="54400" x2="58345" y2="54400"/>
                        <a14:foregroundMark x1="5658" y1="33950" x2="5658" y2="33950"/>
                        <a14:foregroundMark x1="44130" y1="12950" x2="44130" y2="12950"/>
                        <a14:foregroundMark x1="44696" y1="12150" x2="44696" y2="12150"/>
                        <a14:foregroundMark x1="41726" y1="13050" x2="41726" y2="13050"/>
                        <a14:foregroundMark x1="42291" y1="12550" x2="42291" y2="12550"/>
                        <a14:foregroundMark x1="47171" y1="11750" x2="47171" y2="11750"/>
                        <a14:foregroundMark x1="56860" y1="16500" x2="56860" y2="16500"/>
                        <a14:foregroundMark x1="63579" y1="21000" x2="63579" y2="21000"/>
                      </a14:backgroundRemoval>
                    </a14:imgEffect>
                  </a14:imgLayer>
                </a14:imgProps>
              </a:ext>
              <a:ext uri="{28A0092B-C50C-407E-A947-70E740481C1C}">
                <a14:useLocalDpi xmlns:a14="http://schemas.microsoft.com/office/drawing/2010/main" val="0"/>
              </a:ext>
            </a:extLst>
          </a:blip>
          <a:srcRect t="8533" b="29667"/>
          <a:stretch>
            <a:fillRect/>
          </a:stretch>
        </p:blipFill>
        <p:spPr>
          <a:xfrm>
            <a:off x="4612738" y="2864290"/>
            <a:ext cx="2628695" cy="2297762"/>
          </a:xfrm>
          <a:prstGeom prst="rect">
            <a:avLst/>
          </a:prstGeom>
        </p:spPr>
      </p:pic>
      <p:pic>
        <p:nvPicPr>
          <p:cNvPr id="8" name="Picture 7" descr="A map of australia with dots&#10;&#10;Description automatically generated">
            <a:hlinkClick r:id="rId17" action="ppaction://hlinksldjump"/>
            <a:extLst>
              <a:ext uri="{FF2B5EF4-FFF2-40B4-BE49-F238E27FC236}">
                <a16:creationId xmlns:a16="http://schemas.microsoft.com/office/drawing/2014/main" id="{73F43FC8-D104-891B-6568-ECAE1618AA50}"/>
              </a:ext>
            </a:extLst>
          </p:cNvPr>
          <p:cNvPicPr>
            <a:picLocks noChangeAspect="1"/>
          </p:cNvPicPr>
          <p:nvPr>
            <p:custDataLst>
              <p:tags r:id="rId7"/>
            </p:custDataLst>
          </p:nvPr>
        </p:nvPicPr>
        <p:blipFill>
          <a:blip r:embed="rId18">
            <a:extLst>
              <a:ext uri="{BEBA8EAE-BF5A-486C-A8C5-ECC9F3942E4B}">
                <a14:imgProps xmlns:a14="http://schemas.microsoft.com/office/drawing/2010/main">
                  <a14:imgLayer r:embed="rId19">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a:fillRect/>
          </a:stretch>
        </p:blipFill>
        <p:spPr>
          <a:xfrm>
            <a:off x="8145492" y="2864290"/>
            <a:ext cx="2576322" cy="2297762"/>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53BCDFA7-4253-5906-7562-191D8647202B}"/>
              </a:ext>
            </a:extLst>
          </p:cNvPr>
          <p:cNvPicPr>
            <a:picLocks noChangeAspect="1"/>
          </p:cNvPicPr>
          <p:nvPr>
            <p:custDataLst>
              <p:tags r:id="rId8"/>
            </p:custDataLst>
          </p:nvPr>
        </p:nvPicPr>
        <p:blipFill>
          <a:blip r:embed="rId20">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2" name="Picture 11" descr="A black rectangle with white dots&#10;&#10;Description automatically generated">
            <a:extLst>
              <a:ext uri="{FF2B5EF4-FFF2-40B4-BE49-F238E27FC236}">
                <a16:creationId xmlns:a16="http://schemas.microsoft.com/office/drawing/2014/main" id="{442B80CD-0A2F-3356-65B6-CC0EB21EC57D}"/>
              </a:ext>
            </a:extLst>
          </p:cNvPr>
          <p:cNvPicPr>
            <a:picLocks noChangeAspect="1"/>
          </p:cNvPicPr>
          <p:nvPr>
            <p:custDataLst>
              <p:tags r:id="rId9"/>
            </p:custDataLst>
          </p:nvPr>
        </p:nvPicPr>
        <p:blipFill>
          <a:blip r:embed="rId20">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pic>
        <p:nvPicPr>
          <p:cNvPr id="14" name="Picture 13" descr="A black rectangle with white dots&#10;&#10;Description automatically generated">
            <a:extLst>
              <a:ext uri="{FF2B5EF4-FFF2-40B4-BE49-F238E27FC236}">
                <a16:creationId xmlns:a16="http://schemas.microsoft.com/office/drawing/2014/main" id="{AC9F0E07-3868-A6BA-0B22-31D6784500E2}"/>
              </a:ext>
            </a:extLst>
          </p:cNvPr>
          <p:cNvPicPr>
            <a:picLocks noChangeAspect="1"/>
          </p:cNvPicPr>
          <p:nvPr>
            <p:custDataLst>
              <p:tags r:id="rId10"/>
            </p:custDataLst>
          </p:nvPr>
        </p:nvPicPr>
        <p:blipFill>
          <a:blip r:embed="rId20">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Tree>
    <p:extLst>
      <p:ext uri="{BB962C8B-B14F-4D97-AF65-F5344CB8AC3E}">
        <p14:creationId xmlns:p14="http://schemas.microsoft.com/office/powerpoint/2010/main" val="287445224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1C8B1-3C43-FF6D-F6E3-3C2FAF8F4A43}"/>
              </a:ext>
            </a:extLst>
          </p:cNvPr>
          <p:cNvSpPr txBox="1"/>
          <p:nvPr>
            <p:custDataLst>
              <p:tags r:id="rId1"/>
            </p:custDataLst>
          </p:nvPr>
        </p:nvSpPr>
        <p:spPr>
          <a:xfrm>
            <a:off x="847725" y="-66675"/>
            <a:ext cx="9067800" cy="13557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fil" sz="4400" b="0" i="0" u="none" strike="noStrike" dirty="0">
                <a:latin typeface="Arial"/>
                <a:cs typeface="Arial"/>
              </a:rPr>
              <a:t>Pamahalaang Pederal</a:t>
            </a:r>
          </a:p>
        </p:txBody>
      </p:sp>
      <p:sp>
        <p:nvSpPr>
          <p:cNvPr id="3" name="TextBox 2">
            <a:extLst>
              <a:ext uri="{FF2B5EF4-FFF2-40B4-BE49-F238E27FC236}">
                <a16:creationId xmlns:a16="http://schemas.microsoft.com/office/drawing/2014/main" id="{5F17244D-8BAF-C0DB-7EEF-48359A97DB8D}"/>
              </a:ext>
            </a:extLst>
          </p:cNvPr>
          <p:cNvSpPr txBox="1"/>
          <p:nvPr>
            <p:custDataLst>
              <p:tags r:id="rId2"/>
            </p:custDataLst>
          </p:nvPr>
        </p:nvSpPr>
        <p:spPr>
          <a:xfrm>
            <a:off x="8331349" y="3910514"/>
            <a:ext cx="3455422" cy="2308324"/>
          </a:xfrm>
          <a:prstGeom prst="rect">
            <a:avLst/>
          </a:prstGeom>
          <a:noFill/>
          <a:ln w="9525">
            <a:noFill/>
          </a:ln>
        </p:spPr>
        <p:txBody>
          <a:bodyPr wrap="square" rtlCol="0">
            <a:noAutofit/>
          </a:bodyPr>
          <a:lstStyle/>
          <a:p>
            <a:pPr algn="ctr" rtl="0"/>
            <a:r>
              <a:rPr lang="fil" sz="1800" b="0" i="0" u="none" strike="noStrike" dirty="0">
                <a:solidFill>
                  <a:srgbClr val="FFFFFF"/>
                </a:solidFill>
                <a:latin typeface="Arial"/>
                <a:cs typeface="Arial"/>
              </a:rPr>
              <a:t>Ang parlamentong Pederal ay gumagawa ng mga batas para sa lahat ng mga pambansang usapin tulad ng tanggulan </a:t>
            </a:r>
            <a:br>
              <a:rPr lang="fil" sz="1800" b="0" i="0" u="none" strike="noStrike" dirty="0">
                <a:solidFill>
                  <a:srgbClr val="FFFFFF"/>
                </a:solidFill>
                <a:latin typeface="Arial"/>
                <a:cs typeface="Arial"/>
              </a:rPr>
            </a:br>
            <a:r>
              <a:rPr lang="fil" sz="1800" b="0" i="0" u="none" strike="noStrike" dirty="0">
                <a:solidFill>
                  <a:srgbClr val="FFFFFF"/>
                </a:solidFill>
                <a:latin typeface="Arial"/>
                <a:cs typeface="Arial"/>
              </a:rPr>
              <a:t>at imigrasyon. </a:t>
            </a:r>
          </a:p>
          <a:p>
            <a:pPr algn="ctr"/>
            <a:endParaRPr lang="en-AU" dirty="0">
              <a:solidFill>
                <a:schemeClr val="bg1"/>
              </a:solidFill>
              <a:latin typeface="Arial" panose="020B0604020202020204" pitchFamily="34" charset="0"/>
              <a:cs typeface="Arial" panose="020B0604020202020204" pitchFamily="34" charset="0"/>
            </a:endParaRPr>
          </a:p>
          <a:p>
            <a:pPr algn="ctr" rtl="0"/>
            <a:r>
              <a:rPr lang="fil" sz="1800" b="0" i="0" u="none" strike="noStrike" dirty="0">
                <a:solidFill>
                  <a:srgbClr val="FFFFFF"/>
                </a:solidFill>
                <a:latin typeface="Arial"/>
                <a:cs typeface="Arial"/>
              </a:rPr>
              <a:t>Ang Australya ay may 1 parlamentong pederal – </a:t>
            </a:r>
            <a:br>
              <a:rPr lang="fil" sz="1800" b="0" i="0" u="none" strike="noStrike" dirty="0">
                <a:solidFill>
                  <a:srgbClr val="FFFFFF"/>
                </a:solidFill>
                <a:latin typeface="Arial"/>
                <a:cs typeface="Arial"/>
              </a:rPr>
            </a:br>
            <a:r>
              <a:rPr lang="fil" sz="1800" b="0" i="0" u="none" strike="noStrike" dirty="0">
                <a:solidFill>
                  <a:srgbClr val="FFFFFF"/>
                </a:solidFill>
                <a:latin typeface="Arial"/>
                <a:cs typeface="Arial"/>
              </a:rPr>
              <a:t>sa Canberra</a:t>
            </a:r>
          </a:p>
          <a:p>
            <a:endParaRPr lang="en-AU"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CA22E1C6-1583-B210-AC84-FD30995BE177}"/>
              </a:ext>
            </a:extLst>
          </p:cNvPr>
          <p:cNvSpPr/>
          <p:nvPr>
            <p:custDataLst>
              <p:tags r:id="rId3"/>
            </p:custDataLst>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9C95A0F7-9538-7776-F0AF-2A0C45659D22}"/>
              </a:ext>
            </a:extLst>
          </p:cNvPr>
          <p:cNvSpPr/>
          <p:nvPr>
            <p:custDataLst>
              <p:tags r:id="rId4"/>
            </p:custDataLst>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6" name="Picture 5" descr="A green map with a yellow dot&#10;&#10;Description automatically generated">
            <a:hlinkClick r:id="rId13" action="ppaction://hlinksldjump"/>
            <a:extLst>
              <a:ext uri="{FF2B5EF4-FFF2-40B4-BE49-F238E27FC236}">
                <a16:creationId xmlns:a16="http://schemas.microsoft.com/office/drawing/2014/main" id="{6DA193DE-B58A-36E2-1995-369E7B68E075}"/>
              </a:ext>
            </a:extLst>
          </p:cNvPr>
          <p:cNvPicPr>
            <a:picLocks noChangeAspect="1"/>
          </p:cNvPicPr>
          <p:nvPr>
            <p:custDataLst>
              <p:tags r:id="rId5"/>
            </p:custDataLst>
          </p:nvPr>
        </p:nvPicPr>
        <p:blipFill>
          <a:blip r:embed="rId14">
            <a:extLst>
              <a:ext uri="{BEBA8EAE-BF5A-486C-A8C5-ECC9F3942E4B}">
                <a14:imgProps xmlns:a14="http://schemas.microsoft.com/office/drawing/2010/main">
                  <a14:imgLayer r:embed="rId15">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a:fillRect/>
          </a:stretch>
        </p:blipFill>
        <p:spPr>
          <a:xfrm>
            <a:off x="7928196" y="391026"/>
            <a:ext cx="3858575" cy="3380111"/>
          </a:xfrm>
          <a:prstGeom prst="rect">
            <a:avLst/>
          </a:prstGeom>
        </p:spPr>
      </p:pic>
      <p:pic>
        <p:nvPicPr>
          <p:cNvPr id="8" name="Picture 7" descr="Parliament House, Canberra with a flag on top&#10;&#10;Description automatically generated">
            <a:extLst>
              <a:ext uri="{FF2B5EF4-FFF2-40B4-BE49-F238E27FC236}">
                <a16:creationId xmlns:a16="http://schemas.microsoft.com/office/drawing/2014/main" id="{FFE5AD4B-849B-9C58-B033-378E49E879BF}"/>
              </a:ext>
            </a:extLst>
          </p:cNvPr>
          <p:cNvPicPr>
            <a:picLocks noChangeAspect="1"/>
          </p:cNvPicPr>
          <p:nvPr>
            <p:custDataLst>
              <p:tags r:id="rId6"/>
            </p:custDataLst>
          </p:nvPr>
        </p:nvPicPr>
        <p:blipFill>
          <a:blip r:embed="rId16">
            <a:extLst>
              <a:ext uri="{28A0092B-C50C-407E-A947-70E740481C1C}">
                <a14:useLocalDpi xmlns:a14="http://schemas.microsoft.com/office/drawing/2010/main" val="0"/>
              </a:ext>
            </a:extLst>
          </a:blip>
          <a:srcRect l="136" t="8598" r="-7069" b="22301"/>
          <a:stretch>
            <a:fillRect/>
          </a:stretch>
        </p:blipFill>
        <p:spPr>
          <a:xfrm>
            <a:off x="1767971" y="1342700"/>
            <a:ext cx="5686424" cy="2449476"/>
          </a:xfrm>
          <a:prstGeom prst="rect">
            <a:avLst/>
          </a:prstGeom>
        </p:spPr>
      </p:pic>
      <p:pic>
        <p:nvPicPr>
          <p:cNvPr id="9" name="Picture 8" descr="A close-up of a sign&#10;&#10;Description automatically generated">
            <a:extLst>
              <a:ext uri="{FF2B5EF4-FFF2-40B4-BE49-F238E27FC236}">
                <a16:creationId xmlns:a16="http://schemas.microsoft.com/office/drawing/2014/main" id="{B67DF746-7F50-A5B1-841D-0B6F10246D53}"/>
              </a:ext>
            </a:extLst>
          </p:cNvPr>
          <p:cNvPicPr>
            <a:picLocks noChangeAspect="1"/>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1398674" y="4476283"/>
            <a:ext cx="1412304" cy="1440000"/>
          </a:xfrm>
          <a:prstGeom prst="rect">
            <a:avLst/>
          </a:prstGeom>
        </p:spPr>
      </p:pic>
      <p:sp>
        <p:nvSpPr>
          <p:cNvPr id="10" name="Rectangle 9">
            <a:extLst>
              <a:ext uri="{FF2B5EF4-FFF2-40B4-BE49-F238E27FC236}">
                <a16:creationId xmlns:a16="http://schemas.microsoft.com/office/drawing/2014/main" id="{B11EAF30-8D6C-E1BA-E6C3-715D5D3764CC}"/>
              </a:ext>
            </a:extLst>
          </p:cNvPr>
          <p:cNvSpPr/>
          <p:nvPr>
            <p:custDataLst>
              <p:tags r:id="rId8"/>
            </p:custDataLst>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11" name="Picture 10" descr="A logo of a military force&#10;&#10;Description automatically generated">
            <a:extLst>
              <a:ext uri="{FF2B5EF4-FFF2-40B4-BE49-F238E27FC236}">
                <a16:creationId xmlns:a16="http://schemas.microsoft.com/office/drawing/2014/main" id="{5C09DBEA-8B93-C1BE-3634-0C4E209FD50A}"/>
              </a:ext>
            </a:extLst>
          </p:cNvPr>
          <p:cNvPicPr>
            <a:picLocks noChangeAspect="1"/>
          </p:cNvPicPr>
          <p:nvPr>
            <p:custDataLst>
              <p:tags r:id="rId9"/>
            </p:custDataLst>
          </p:nvPr>
        </p:nvPicPr>
        <p:blipFill>
          <a:blip r:embed="rId18">
            <a:extLst>
              <a:ext uri="{28A0092B-C50C-407E-A947-70E740481C1C}">
                <a14:useLocalDpi xmlns:a14="http://schemas.microsoft.com/office/drawing/2010/main" val="0"/>
              </a:ext>
            </a:extLst>
          </a:blip>
          <a:stretch>
            <a:fillRect/>
          </a:stretch>
        </p:blipFill>
        <p:spPr>
          <a:xfrm>
            <a:off x="3538683" y="4476283"/>
            <a:ext cx="1922366" cy="1440000"/>
          </a:xfrm>
          <a:prstGeom prst="rect">
            <a:avLst/>
          </a:prstGeom>
        </p:spPr>
      </p:pic>
      <p:pic>
        <p:nvPicPr>
          <p:cNvPr id="13" name="Picture 12">
            <a:extLst>
              <a:ext uri="{FF2B5EF4-FFF2-40B4-BE49-F238E27FC236}">
                <a16:creationId xmlns:a16="http://schemas.microsoft.com/office/drawing/2014/main" id="{C4C88ABE-FDEE-3A24-BEF5-A7E02287C9AD}"/>
              </a:ext>
            </a:extLst>
          </p:cNvPr>
          <p:cNvPicPr>
            <a:picLocks noChangeAspect="1"/>
          </p:cNvPicPr>
          <p:nvPr>
            <p:custDataLst>
              <p:tags r:id="rId10"/>
            </p:custDataLst>
          </p:nvPr>
        </p:nvPicPr>
        <p:blipFill>
          <a:blip r:embed="rId19"/>
          <a:stretch>
            <a:fillRect/>
          </a:stretch>
        </p:blipFill>
        <p:spPr>
          <a:xfrm>
            <a:off x="5888003" y="4491682"/>
            <a:ext cx="1815652" cy="1440000"/>
          </a:xfrm>
          <a:prstGeom prst="rect">
            <a:avLst/>
          </a:prstGeom>
        </p:spPr>
      </p:pic>
    </p:spTree>
    <p:extLst>
      <p:ext uri="{BB962C8B-B14F-4D97-AF65-F5344CB8AC3E}">
        <p14:creationId xmlns:p14="http://schemas.microsoft.com/office/powerpoint/2010/main" val="101034251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23ADD-D8B9-30C3-9F22-78464CBAA05F}"/>
              </a:ext>
            </a:extLst>
          </p:cNvPr>
          <p:cNvSpPr txBox="1"/>
          <p:nvPr>
            <p:custDataLst>
              <p:tags r:id="rId1"/>
            </p:custDataLst>
          </p:nvPr>
        </p:nvSpPr>
        <p:spPr>
          <a:xfrm>
            <a:off x="1143000" y="609600"/>
            <a:ext cx="9875520"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51D3C74-E581-0B0B-E299-7E287341E003}"/>
              </a:ext>
            </a:extLst>
          </p:cNvPr>
          <p:cNvSpPr txBox="1"/>
          <p:nvPr>
            <p:custDataLst>
              <p:tags r:id="rId2"/>
            </p:custDataLst>
          </p:nvPr>
        </p:nvSpPr>
        <p:spPr>
          <a:xfrm>
            <a:off x="7186379" y="3819027"/>
            <a:ext cx="3625828" cy="2031325"/>
          </a:xfrm>
          <a:prstGeom prst="rect">
            <a:avLst/>
          </a:prstGeom>
          <a:noFill/>
          <a:ln w="9525">
            <a:noFill/>
          </a:ln>
        </p:spPr>
        <p:txBody>
          <a:bodyPr wrap="square" rtlCol="0">
            <a:noAutofit/>
          </a:bodyPr>
          <a:lstStyle/>
          <a:p>
            <a:pPr algn="ctr" rtl="0"/>
            <a:r>
              <a:rPr lang="fil" sz="1800" b="0" i="0" u="none" strike="noStrike" dirty="0">
                <a:solidFill>
                  <a:srgbClr val="FFFFFF"/>
                </a:solidFill>
                <a:latin typeface="Arial"/>
                <a:cs typeface="Arial"/>
              </a:rPr>
              <a:t>Ang mga parlamento ng estado at teritoryo ay gumagawa ng mga batas tungkol sa mga usapin ng estado at teritoryo tulad ng mga ospital at paaralan. Ang Australya ay may 6 na estado at 2 parlamento ng teritoryo –bawat isa sa isang kabisera ng lungsod.</a:t>
            </a:r>
          </a:p>
        </p:txBody>
      </p:sp>
      <p:sp>
        <p:nvSpPr>
          <p:cNvPr id="4" name="Title 3">
            <a:extLst>
              <a:ext uri="{FF2B5EF4-FFF2-40B4-BE49-F238E27FC236}">
                <a16:creationId xmlns:a16="http://schemas.microsoft.com/office/drawing/2014/main" id="{E4019F00-3F31-E49B-0A47-4B2BA5C1A2F3}"/>
              </a:ext>
            </a:extLst>
          </p:cNvPr>
          <p:cNvSpPr txBox="1"/>
          <p:nvPr>
            <p:custDataLst>
              <p:tags r:id="rId3"/>
            </p:custDataLst>
          </p:nvPr>
        </p:nvSpPr>
        <p:spPr>
          <a:xfrm>
            <a:off x="715892" y="-9525"/>
            <a:ext cx="9159946" cy="13573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fil" sz="4400" b="0" i="0" u="none" strike="noStrike" dirty="0">
                <a:latin typeface="Arial"/>
                <a:cs typeface="Arial"/>
              </a:rPr>
              <a:t>Pamahalaan ng Estado</a:t>
            </a:r>
          </a:p>
        </p:txBody>
      </p:sp>
      <p:sp>
        <p:nvSpPr>
          <p:cNvPr id="5" name="Rectangle 4">
            <a:extLst>
              <a:ext uri="{FF2B5EF4-FFF2-40B4-BE49-F238E27FC236}">
                <a16:creationId xmlns:a16="http://schemas.microsoft.com/office/drawing/2014/main" id="{A668F3B7-9A2E-2A08-5222-EE7B7C8B387F}"/>
              </a:ext>
            </a:extLst>
          </p:cNvPr>
          <p:cNvSpPr/>
          <p:nvPr>
            <p:custDataLst>
              <p:tags r:id="rId4"/>
            </p:custDataLst>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7B3FABCF-38AE-7663-BC87-030772B5C7BD}"/>
              </a:ext>
            </a:extLst>
          </p:cNvPr>
          <p:cNvSpPr/>
          <p:nvPr>
            <p:custDataLst>
              <p:tags r:id="rId5"/>
            </p:custDataLst>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EC331B8-8A23-6FCA-6BF3-D14150CB5BA4}"/>
              </a:ext>
            </a:extLst>
          </p:cNvPr>
          <p:cNvSpPr/>
          <p:nvPr>
            <p:custDataLst>
              <p:tags r:id="rId6"/>
            </p:custDataLst>
          </p:nvPr>
        </p:nvSpPr>
        <p:spPr>
          <a:xfrm>
            <a:off x="2256977" y="3903417"/>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9" name="Picture 8" descr="A map of australia with gold dots&#10;&#10;Description automatically generated">
            <a:hlinkClick r:id="rId16" action="ppaction://hlinksldjump"/>
            <a:extLst>
              <a:ext uri="{FF2B5EF4-FFF2-40B4-BE49-F238E27FC236}">
                <a16:creationId xmlns:a16="http://schemas.microsoft.com/office/drawing/2014/main" id="{64F04478-1F1F-D485-EBE2-109A18A27DAA}"/>
              </a:ext>
            </a:extLst>
          </p:cNvPr>
          <p:cNvPicPr>
            <a:picLocks noChangeAspect="1"/>
          </p:cNvPicPr>
          <p:nvPr>
            <p:custDataLst>
              <p:tags r:id="rId7"/>
            </p:custDataLst>
          </p:nvPr>
        </p:nvPicPr>
        <p:blipFill>
          <a:blip r:embed="rId17">
            <a:extLst>
              <a:ext uri="{BEBA8EAE-BF5A-486C-A8C5-ECC9F3942E4B}">
                <a14:imgProps xmlns:a14="http://schemas.microsoft.com/office/drawing/2010/main">
                  <a14:imgLayer r:embed="rId18">
                    <a14:imgEffect>
                      <a14:backgroundRemoval t="10000" b="90000" l="5658" r="94767">
                        <a14:foregroundMark x1="21358" y1="28800" x2="21358" y2="28800"/>
                        <a14:foregroundMark x1="44908" y1="20850" x2="44908" y2="20850"/>
                        <a14:foregroundMark x1="43989" y1="15300" x2="43989" y2="15300"/>
                        <a14:foregroundMark x1="70509" y1="19400" x2="70509" y2="19400"/>
                        <a14:foregroundMark x1="70085" y1="11750" x2="70085" y2="11750"/>
                        <a14:foregroundMark x1="67893" y1="23750" x2="73126" y2="29750"/>
                        <a14:foregroundMark x1="73126" y1="29750" x2="75813" y2="38300"/>
                        <a14:foregroundMark x1="75813" y1="38300" x2="64993" y2="43900"/>
                        <a14:foregroundMark x1="64993" y1="43900" x2="40736" y2="27100"/>
                        <a14:foregroundMark x1="40736" y1="27100" x2="29774" y2="33550"/>
                        <a14:foregroundMark x1="29774" y1="33550" x2="34088" y2="35000"/>
                        <a14:foregroundMark x1="74752" y1="42750" x2="76521" y2="54250"/>
                        <a14:foregroundMark x1="76521" y1="54250" x2="87482" y2="50100"/>
                        <a14:foregroundMark x1="87482" y1="50100" x2="92928" y2="39900"/>
                        <a14:foregroundMark x1="92928" y1="39900" x2="71429" y2="48250"/>
                        <a14:foregroundMark x1="71429" y1="48250" x2="69802" y2="57450"/>
                        <a14:foregroundMark x1="69802" y1="57450" x2="70085" y2="57700"/>
                        <a14:foregroundMark x1="82815" y1="62050" x2="82815" y2="62050"/>
                        <a14:foregroundMark x1="81471" y1="65100" x2="77581" y2="64950"/>
                        <a14:foregroundMark x1="65842" y1="49650" x2="57992" y2="42000"/>
                        <a14:foregroundMark x1="57992" y1="42000" x2="35714" y2="38950"/>
                        <a14:foregroundMark x1="35714" y1="38950" x2="18741" y2="45150"/>
                        <a14:foregroundMark x1="57992" y1="30100" x2="51202" y2="17850"/>
                        <a14:foregroundMark x1="51202" y1="17850" x2="42008" y2="22250"/>
                        <a14:foregroundMark x1="42008" y1="22250" x2="33098" y2="20850"/>
                        <a14:foregroundMark x1="70297" y1="15600" x2="76308" y2="31150"/>
                        <a14:foregroundMark x1="76308" y1="31150" x2="82037" y2="37350"/>
                        <a14:foregroundMark x1="82037" y1="37350" x2="82249" y2="38150"/>
                        <a14:foregroundMark x1="94767" y1="35900" x2="94767" y2="35900"/>
                        <a14:foregroundMark x1="92504" y1="39600" x2="92504" y2="39600"/>
                        <a14:foregroundMark x1="59264" y1="52650" x2="59264" y2="52650"/>
                        <a14:foregroundMark x1="62447" y1="53750" x2="62447" y2="53750"/>
                        <a14:foregroundMark x1="62659" y1="52650" x2="62659" y2="52650"/>
                        <a14:foregroundMark x1="77935" y1="57300" x2="77935" y2="57300"/>
                        <a14:foregroundMark x1="58345" y1="54400" x2="58345" y2="54400"/>
                        <a14:foregroundMark x1="5658" y1="33950" x2="5658" y2="33950"/>
                        <a14:foregroundMark x1="44130" y1="12950" x2="44130" y2="12950"/>
                        <a14:foregroundMark x1="44696" y1="12150" x2="44696" y2="12150"/>
                        <a14:foregroundMark x1="41726" y1="13050" x2="41726" y2="13050"/>
                        <a14:foregroundMark x1="42291" y1="12550" x2="42291" y2="12550"/>
                        <a14:foregroundMark x1="47171" y1="11750" x2="47171" y2="11750"/>
                        <a14:foregroundMark x1="56860" y1="16500" x2="56860" y2="16500"/>
                        <a14:foregroundMark x1="63579" y1="21000" x2="63579" y2="21000"/>
                      </a14:backgroundRemoval>
                    </a14:imgEffect>
                  </a14:imgLayer>
                </a14:imgProps>
              </a:ext>
              <a:ext uri="{28A0092B-C50C-407E-A947-70E740481C1C}">
                <a14:useLocalDpi xmlns:a14="http://schemas.microsoft.com/office/drawing/2010/main" val="0"/>
              </a:ext>
            </a:extLst>
          </a:blip>
          <a:srcRect t="8533" b="29667"/>
          <a:stretch>
            <a:fillRect/>
          </a:stretch>
        </p:blipFill>
        <p:spPr>
          <a:xfrm>
            <a:off x="7037598" y="253426"/>
            <a:ext cx="4079133" cy="3565601"/>
          </a:xfrm>
          <a:prstGeom prst="rect">
            <a:avLst/>
          </a:prstGeom>
        </p:spPr>
      </p:pic>
      <p:pic>
        <p:nvPicPr>
          <p:cNvPr id="11" name="Picture 10" descr="A cartoon of a hospital&#10;&#10;Description automatically generated">
            <a:extLst>
              <a:ext uri="{FF2B5EF4-FFF2-40B4-BE49-F238E27FC236}">
                <a16:creationId xmlns:a16="http://schemas.microsoft.com/office/drawing/2014/main" id="{D386584A-3A42-CA11-C606-FA915891FF07}"/>
              </a:ext>
            </a:extLst>
          </p:cNvPr>
          <p:cNvPicPr>
            <a:picLocks noChangeAspect="1"/>
          </p:cNvPicPr>
          <p:nvPr>
            <p:custDataLst>
              <p:tags r:id="rId8"/>
            </p:custDataLst>
          </p:nvPr>
        </p:nvPicPr>
        <p:blipFill>
          <a:blip r:embed="rId19">
            <a:extLst>
              <a:ext uri="{BEBA8EAE-BF5A-486C-A8C5-ECC9F3942E4B}">
                <a14:imgProps xmlns:a14="http://schemas.microsoft.com/office/drawing/2010/main">
                  <a14:imgLayer r:embed="rId20">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878087" y="1494764"/>
            <a:ext cx="2225275" cy="1800000"/>
          </a:xfrm>
          <a:prstGeom prst="rect">
            <a:avLst/>
          </a:prstGeom>
        </p:spPr>
      </p:pic>
      <p:pic>
        <p:nvPicPr>
          <p:cNvPr id="12" name="Picture 11">
            <a:extLst>
              <a:ext uri="{FF2B5EF4-FFF2-40B4-BE49-F238E27FC236}">
                <a16:creationId xmlns:a16="http://schemas.microsoft.com/office/drawing/2014/main" id="{3E1EEA77-90FF-456F-10F3-F8DD008EBF17}"/>
              </a:ext>
            </a:extLst>
          </p:cNvPr>
          <p:cNvPicPr>
            <a:picLocks noChangeAspect="1"/>
          </p:cNvPicPr>
          <p:nvPr>
            <p:custDataLst>
              <p:tags r:id="rId9"/>
            </p:custDataLst>
          </p:nvPr>
        </p:nvPicPr>
        <p:blipFill>
          <a:blip r:embed="rId21">
            <a:extLst>
              <a:ext uri="{28A0092B-C50C-407E-A947-70E740481C1C}">
                <a14:useLocalDpi xmlns:a14="http://schemas.microsoft.com/office/drawing/2010/main" val="0"/>
              </a:ext>
            </a:extLst>
          </a:blip>
          <a:stretch>
            <a:fillRect/>
          </a:stretch>
        </p:blipFill>
        <p:spPr>
          <a:xfrm>
            <a:off x="3619500" y="1839507"/>
            <a:ext cx="2286000" cy="1380744"/>
          </a:xfrm>
          <a:prstGeom prst="rect">
            <a:avLst/>
          </a:prstGeom>
        </p:spPr>
      </p:pic>
      <p:pic>
        <p:nvPicPr>
          <p:cNvPr id="13" name="Picture 12">
            <a:extLst>
              <a:ext uri="{FF2B5EF4-FFF2-40B4-BE49-F238E27FC236}">
                <a16:creationId xmlns:a16="http://schemas.microsoft.com/office/drawing/2014/main" id="{AEC72DEF-2B71-33A5-CE98-EBB634887178}"/>
              </a:ext>
            </a:extLst>
          </p:cNvPr>
          <p:cNvPicPr>
            <a:picLocks noChangeAspect="1"/>
          </p:cNvPicPr>
          <p:nvPr>
            <p:custDataLst>
              <p:tags r:id="rId10"/>
            </p:custDataLst>
          </p:nvPr>
        </p:nvPicPr>
        <p:blipFill>
          <a:blip r:embed="rId22">
            <a:extLst>
              <a:ext uri="{28A0092B-C50C-407E-A947-70E740481C1C}">
                <a14:useLocalDpi xmlns:a14="http://schemas.microsoft.com/office/drawing/2010/main" val="0"/>
              </a:ext>
            </a:extLst>
          </a:blip>
          <a:stretch>
            <a:fillRect/>
          </a:stretch>
        </p:blipFill>
        <p:spPr>
          <a:xfrm>
            <a:off x="2309453" y="4395583"/>
            <a:ext cx="2181048" cy="1526734"/>
          </a:xfrm>
          <a:prstGeom prst="rect">
            <a:avLst/>
          </a:prstGeom>
        </p:spPr>
      </p:pic>
      <p:sp>
        <p:nvSpPr>
          <p:cNvPr id="14" name="TextBox 13">
            <a:extLst>
              <a:ext uri="{FF2B5EF4-FFF2-40B4-BE49-F238E27FC236}">
                <a16:creationId xmlns:a16="http://schemas.microsoft.com/office/drawing/2014/main" id="{7743BE26-0300-60A8-B8DD-EA1ED7DDF965}"/>
              </a:ext>
            </a:extLst>
          </p:cNvPr>
          <p:cNvSpPr txBox="1"/>
          <p:nvPr>
            <p:custDataLst>
              <p:tags r:id="rId11"/>
            </p:custDataLst>
          </p:nvPr>
        </p:nvSpPr>
        <p:spPr>
          <a:xfrm>
            <a:off x="1407062" y="3338262"/>
            <a:ext cx="1133644" cy="369332"/>
          </a:xfrm>
          <a:prstGeom prst="rect">
            <a:avLst/>
          </a:prstGeom>
          <a:noFill/>
        </p:spPr>
        <p:txBody>
          <a:bodyPr wrap="none" rtlCol="0">
            <a:noAutofit/>
          </a:bodyPr>
          <a:lstStyle/>
          <a:p>
            <a:pPr algn="ctr" rtl="0"/>
            <a:r>
              <a:rPr lang="fil" sz="1800" b="0" i="0" u="none" strike="noStrike">
                <a:solidFill>
                  <a:srgbClr val="FFFFFF"/>
                </a:solidFill>
                <a:latin typeface="Arial"/>
                <a:cs typeface="Arial"/>
              </a:rPr>
              <a:t>Mga Ospital</a:t>
            </a:r>
          </a:p>
        </p:txBody>
      </p:sp>
      <p:sp>
        <p:nvSpPr>
          <p:cNvPr id="15" name="TextBox 14">
            <a:extLst>
              <a:ext uri="{FF2B5EF4-FFF2-40B4-BE49-F238E27FC236}">
                <a16:creationId xmlns:a16="http://schemas.microsoft.com/office/drawing/2014/main" id="{D2F2AE74-015C-B740-E04D-E090BCF4B71D}"/>
              </a:ext>
            </a:extLst>
          </p:cNvPr>
          <p:cNvSpPr txBox="1"/>
          <p:nvPr>
            <p:custDataLst>
              <p:tags r:id="rId12"/>
            </p:custDataLst>
          </p:nvPr>
        </p:nvSpPr>
        <p:spPr>
          <a:xfrm>
            <a:off x="4369603" y="3379942"/>
            <a:ext cx="813043" cy="369332"/>
          </a:xfrm>
          <a:prstGeom prst="rect">
            <a:avLst/>
          </a:prstGeom>
          <a:noFill/>
        </p:spPr>
        <p:txBody>
          <a:bodyPr wrap="none" rtlCol="0">
            <a:noAutofit/>
          </a:bodyPr>
          <a:lstStyle/>
          <a:p>
            <a:pPr algn="ctr" rtl="0"/>
            <a:r>
              <a:rPr lang="fil" sz="1800" b="0" i="0" u="none" strike="noStrike">
                <a:solidFill>
                  <a:srgbClr val="FFFFFF"/>
                </a:solidFill>
                <a:latin typeface="Arial"/>
                <a:cs typeface="Arial"/>
              </a:rPr>
              <a:t>Pulisya</a:t>
            </a:r>
          </a:p>
        </p:txBody>
      </p:sp>
      <p:sp>
        <p:nvSpPr>
          <p:cNvPr id="16" name="TextBox 15">
            <a:extLst>
              <a:ext uri="{FF2B5EF4-FFF2-40B4-BE49-F238E27FC236}">
                <a16:creationId xmlns:a16="http://schemas.microsoft.com/office/drawing/2014/main" id="{3D3ECB24-D2B7-CD1E-F4E9-B1CFE5686CA1}"/>
              </a:ext>
            </a:extLst>
          </p:cNvPr>
          <p:cNvSpPr txBox="1"/>
          <p:nvPr>
            <p:custDataLst>
              <p:tags r:id="rId13"/>
            </p:custDataLst>
          </p:nvPr>
        </p:nvSpPr>
        <p:spPr>
          <a:xfrm>
            <a:off x="2907695" y="6009313"/>
            <a:ext cx="1005403" cy="369332"/>
          </a:xfrm>
          <a:prstGeom prst="rect">
            <a:avLst/>
          </a:prstGeom>
          <a:noFill/>
        </p:spPr>
        <p:txBody>
          <a:bodyPr wrap="none" rtlCol="0">
            <a:noAutofit/>
          </a:bodyPr>
          <a:lstStyle/>
          <a:p>
            <a:pPr algn="ctr" rtl="0"/>
            <a:r>
              <a:rPr lang="fil" sz="1800" b="0" i="0" u="none" strike="noStrike">
                <a:solidFill>
                  <a:srgbClr val="FFFFFF"/>
                </a:solidFill>
                <a:latin typeface="Arial"/>
                <a:cs typeface="Arial"/>
              </a:rPr>
              <a:t>Mga Paaralan</a:t>
            </a:r>
          </a:p>
        </p:txBody>
      </p:sp>
    </p:spTree>
    <p:extLst>
      <p:ext uri="{BB962C8B-B14F-4D97-AF65-F5344CB8AC3E}">
        <p14:creationId xmlns:p14="http://schemas.microsoft.com/office/powerpoint/2010/main" val="5685861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5872F-05EC-8E02-3228-9E584FF6C612}"/>
              </a:ext>
            </a:extLst>
          </p:cNvPr>
          <p:cNvSpPr txBox="1"/>
          <p:nvPr>
            <p:custDataLst>
              <p:tags r:id="rId1"/>
            </p:custDataLst>
          </p:nvPr>
        </p:nvSpPr>
        <p:spPr>
          <a:xfrm>
            <a:off x="1143000" y="609600"/>
            <a:ext cx="9875520"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4BE492E-E157-0BE7-4C71-DDC63461055D}"/>
              </a:ext>
            </a:extLst>
          </p:cNvPr>
          <p:cNvSpPr txBox="1"/>
          <p:nvPr>
            <p:custDataLst>
              <p:tags r:id="rId2"/>
            </p:custDataLst>
          </p:nvPr>
        </p:nvSpPr>
        <p:spPr>
          <a:xfrm>
            <a:off x="7599144" y="4180624"/>
            <a:ext cx="3168352" cy="2031325"/>
          </a:xfrm>
          <a:prstGeom prst="rect">
            <a:avLst/>
          </a:prstGeom>
          <a:noFill/>
          <a:ln w="9525">
            <a:noFill/>
          </a:ln>
        </p:spPr>
        <p:txBody>
          <a:bodyPr wrap="square" rtlCol="0">
            <a:noAutofit/>
          </a:bodyPr>
          <a:lstStyle/>
          <a:p>
            <a:pPr algn="ctr" rtl="0"/>
            <a:r>
              <a:rPr lang="fil" sz="1800" b="0" i="0" u="none" strike="noStrike">
                <a:solidFill>
                  <a:srgbClr val="FFFFFF"/>
                </a:solidFill>
                <a:latin typeface="Arial"/>
                <a:cs typeface="Arial"/>
              </a:rPr>
              <a:t>Ang mga lokal na konseho ay gumagawa ng mga batas tungkol sa mga lokal na usapin tulad ng pangongolekta ng basura at mga aklatan. Ang Australya ay may mahigit sa 500 lokal na konseho sa buong bansa.</a:t>
            </a:r>
          </a:p>
          <a:p>
            <a:endParaRPr lang="en-AU">
              <a:solidFill>
                <a:schemeClr val="bg1"/>
              </a:solidFill>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E86A167-8E95-4E9C-6834-E51445ABA2C7}"/>
              </a:ext>
            </a:extLst>
          </p:cNvPr>
          <p:cNvSpPr txBox="1"/>
          <p:nvPr>
            <p:custDataLst>
              <p:tags r:id="rId3"/>
            </p:custDataLst>
          </p:nvPr>
        </p:nvSpPr>
        <p:spPr>
          <a:xfrm>
            <a:off x="439738" y="-69056"/>
            <a:ext cx="9875837" cy="13573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fil" sz="4400" b="0" i="0" u="none" strike="noStrike">
                <a:latin typeface="Arial"/>
                <a:cs typeface="Arial"/>
              </a:rPr>
              <a:t>Lokal na Pamahalaan</a:t>
            </a:r>
          </a:p>
        </p:txBody>
      </p:sp>
      <p:pic>
        <p:nvPicPr>
          <p:cNvPr id="5" name="Picture 4" descr="A map of australia with dots&#10;&#10;Description automatically generated">
            <a:hlinkClick r:id="rId18" action="ppaction://hlinksldjump"/>
            <a:extLst>
              <a:ext uri="{FF2B5EF4-FFF2-40B4-BE49-F238E27FC236}">
                <a16:creationId xmlns:a16="http://schemas.microsoft.com/office/drawing/2014/main" id="{356AA2F8-3532-6522-3004-5634D9F7BB67}"/>
              </a:ext>
            </a:extLst>
          </p:cNvPr>
          <p:cNvPicPr>
            <a:picLocks noChangeAspect="1"/>
          </p:cNvPicPr>
          <p:nvPr>
            <p:custDataLst>
              <p:tags r:id="rId4"/>
            </p:custDataLst>
          </p:nvPr>
        </p:nvPicPr>
        <p:blipFill>
          <a:blip r:embed="rId19">
            <a:extLst>
              <a:ext uri="{BEBA8EAE-BF5A-486C-A8C5-ECC9F3942E4B}">
                <a14:imgProps xmlns:a14="http://schemas.microsoft.com/office/drawing/2010/main">
                  <a14:imgLayer r:embed="rId20">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a:fillRect/>
          </a:stretch>
        </p:blipFill>
        <p:spPr>
          <a:xfrm>
            <a:off x="7287160" y="318811"/>
            <a:ext cx="3792320" cy="3382283"/>
          </a:xfrm>
          <a:prstGeom prst="rect">
            <a:avLst/>
          </a:prstGeom>
        </p:spPr>
      </p:pic>
      <p:sp>
        <p:nvSpPr>
          <p:cNvPr id="6" name="Rectangle 5">
            <a:extLst>
              <a:ext uri="{FF2B5EF4-FFF2-40B4-BE49-F238E27FC236}">
                <a16:creationId xmlns:a16="http://schemas.microsoft.com/office/drawing/2014/main" id="{0CD8175D-FEE9-07F6-0965-C062FBB40CE3}"/>
              </a:ext>
            </a:extLst>
          </p:cNvPr>
          <p:cNvSpPr/>
          <p:nvPr>
            <p:custDataLst>
              <p:tags r:id="rId5"/>
            </p:custDataLst>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2B49532-6356-6567-D287-C5E18D261A41}"/>
              </a:ext>
            </a:extLst>
          </p:cNvPr>
          <p:cNvSpPr/>
          <p:nvPr>
            <p:custDataLst>
              <p:tags r:id="rId6"/>
            </p:custDataLst>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CF55E495-43EC-F25C-8309-6891CFCEDB8B}"/>
              </a:ext>
            </a:extLst>
          </p:cNvPr>
          <p:cNvSpPr/>
          <p:nvPr>
            <p:custDataLst>
              <p:tags r:id="rId7"/>
            </p:custDataLst>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527E9D8-0706-1E6E-6EE3-0E803D41FD26}"/>
              </a:ext>
            </a:extLst>
          </p:cNvPr>
          <p:cNvSpPr/>
          <p:nvPr>
            <p:custDataLst>
              <p:tags r:id="rId8"/>
            </p:custDataLst>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fil" sz="1800" b="0" i="0" u="none" strike="noStrike" baseline="-25000">
                <a:latin typeface="Arial"/>
                <a:cs typeface="Arial"/>
              </a:rPr>
              <a:t>(insert pic of local member for the area)</a:t>
            </a:r>
          </a:p>
        </p:txBody>
      </p:sp>
      <p:pic>
        <p:nvPicPr>
          <p:cNvPr id="10" name="Picture 9">
            <a:extLst>
              <a:ext uri="{FF2B5EF4-FFF2-40B4-BE49-F238E27FC236}">
                <a16:creationId xmlns:a16="http://schemas.microsoft.com/office/drawing/2014/main" id="{210D80F6-CE85-6764-A52C-55264BF60AD8}"/>
              </a:ext>
            </a:extLst>
          </p:cNvPr>
          <p:cNvPicPr>
            <a:picLocks noChangeAspect="1"/>
          </p:cNvPicPr>
          <p:nvPr>
            <p:custDataLst>
              <p:tags r:id="rId9"/>
            </p:custDataLst>
          </p:nvPr>
        </p:nvPicPr>
        <p:blipFill>
          <a:blip r:embed="rId21">
            <a:extLst>
              <a:ext uri="{28A0092B-C50C-407E-A947-70E740481C1C}">
                <a14:useLocalDpi xmlns:a14="http://schemas.microsoft.com/office/drawing/2010/main" val="0"/>
              </a:ext>
            </a:extLst>
          </a:blip>
          <a:stretch>
            <a:fillRect/>
          </a:stretch>
        </p:blipFill>
        <p:spPr>
          <a:xfrm>
            <a:off x="3615418" y="1697891"/>
            <a:ext cx="2286000" cy="1491838"/>
          </a:xfrm>
          <a:prstGeom prst="rect">
            <a:avLst/>
          </a:prstGeom>
        </p:spPr>
      </p:pic>
      <p:sp>
        <p:nvSpPr>
          <p:cNvPr id="11" name="TextBox 10">
            <a:extLst>
              <a:ext uri="{FF2B5EF4-FFF2-40B4-BE49-F238E27FC236}">
                <a16:creationId xmlns:a16="http://schemas.microsoft.com/office/drawing/2014/main" id="{E3A3A746-C0EF-A2E0-783C-2F65A35504FC}"/>
              </a:ext>
            </a:extLst>
          </p:cNvPr>
          <p:cNvSpPr txBox="1"/>
          <p:nvPr>
            <p:custDataLst>
              <p:tags r:id="rId10"/>
            </p:custDataLst>
          </p:nvPr>
        </p:nvSpPr>
        <p:spPr>
          <a:xfrm>
            <a:off x="860539" y="3361178"/>
            <a:ext cx="2056973" cy="369332"/>
          </a:xfrm>
          <a:prstGeom prst="rect">
            <a:avLst/>
          </a:prstGeom>
          <a:noFill/>
        </p:spPr>
        <p:txBody>
          <a:bodyPr wrap="none" rtlCol="0">
            <a:noAutofit/>
          </a:bodyPr>
          <a:lstStyle/>
          <a:p>
            <a:pPr rtl="0"/>
            <a:r>
              <a:rPr lang="fil" sz="1800" b="0" i="0" u="none" strike="noStrike" spc="-20" dirty="0">
                <a:solidFill>
                  <a:srgbClr val="FFFFFF"/>
                </a:solidFill>
                <a:latin typeface="Arial"/>
                <a:cs typeface="Arial"/>
              </a:rPr>
              <a:t>Koleksyon ng basura</a:t>
            </a:r>
          </a:p>
        </p:txBody>
      </p:sp>
      <p:sp>
        <p:nvSpPr>
          <p:cNvPr id="12" name="TextBox 11">
            <a:extLst>
              <a:ext uri="{FF2B5EF4-FFF2-40B4-BE49-F238E27FC236}">
                <a16:creationId xmlns:a16="http://schemas.microsoft.com/office/drawing/2014/main" id="{CF6B630F-28E4-C9EB-8921-987C0C39B594}"/>
              </a:ext>
            </a:extLst>
          </p:cNvPr>
          <p:cNvSpPr txBox="1"/>
          <p:nvPr>
            <p:custDataLst>
              <p:tags r:id="rId11"/>
            </p:custDataLst>
          </p:nvPr>
        </p:nvSpPr>
        <p:spPr>
          <a:xfrm>
            <a:off x="4079866" y="3361178"/>
            <a:ext cx="1069524" cy="369332"/>
          </a:xfrm>
          <a:prstGeom prst="rect">
            <a:avLst/>
          </a:prstGeom>
          <a:noFill/>
        </p:spPr>
        <p:txBody>
          <a:bodyPr wrap="none" rtlCol="0">
            <a:noAutofit/>
          </a:bodyPr>
          <a:lstStyle/>
          <a:p>
            <a:pPr rtl="0"/>
            <a:r>
              <a:rPr lang="fil" sz="1800" b="0" i="0" u="none" strike="noStrike" dirty="0">
                <a:solidFill>
                  <a:srgbClr val="FFFFFF"/>
                </a:solidFill>
                <a:latin typeface="Arial"/>
                <a:cs typeface="Arial"/>
              </a:rPr>
              <a:t>Mga Aklatan</a:t>
            </a:r>
          </a:p>
        </p:txBody>
      </p:sp>
      <p:pic>
        <p:nvPicPr>
          <p:cNvPr id="13" name="Picture 12">
            <a:extLst>
              <a:ext uri="{FF2B5EF4-FFF2-40B4-BE49-F238E27FC236}">
                <a16:creationId xmlns:a16="http://schemas.microsoft.com/office/drawing/2014/main" id="{3013BD3A-04BD-B627-9291-B7D7B0E12843}"/>
              </a:ext>
            </a:extLst>
          </p:cNvPr>
          <p:cNvPicPr>
            <a:picLocks noChangeAspect="1"/>
          </p:cNvPicPr>
          <p:nvPr>
            <p:custDataLst>
              <p:tags r:id="rId12"/>
            </p:custDataLst>
          </p:nvPr>
        </p:nvPicPr>
        <p:blipFill>
          <a:blip r:embed="rId22">
            <a:extLst>
              <a:ext uri="{28A0092B-C50C-407E-A947-70E740481C1C}">
                <a14:useLocalDpi xmlns:a14="http://schemas.microsoft.com/office/drawing/2010/main" val="0"/>
              </a:ext>
            </a:extLst>
          </a:blip>
          <a:srcRect l="33" r="33"/>
          <a:stretch>
            <a:fillRect/>
          </a:stretch>
        </p:blipFill>
        <p:spPr>
          <a:xfrm>
            <a:off x="862965" y="4367933"/>
            <a:ext cx="2270760" cy="1514475"/>
          </a:xfrm>
          <a:prstGeom prst="rect">
            <a:avLst/>
          </a:prstGeom>
        </p:spPr>
      </p:pic>
      <p:sp>
        <p:nvSpPr>
          <p:cNvPr id="14" name="TextBox 13">
            <a:extLst>
              <a:ext uri="{FF2B5EF4-FFF2-40B4-BE49-F238E27FC236}">
                <a16:creationId xmlns:a16="http://schemas.microsoft.com/office/drawing/2014/main" id="{12F832B8-AD65-AE04-E5C5-5FDBC16054DB}"/>
              </a:ext>
            </a:extLst>
          </p:cNvPr>
          <p:cNvSpPr txBox="1"/>
          <p:nvPr>
            <p:custDataLst>
              <p:tags r:id="rId13"/>
            </p:custDataLst>
          </p:nvPr>
        </p:nvSpPr>
        <p:spPr>
          <a:xfrm>
            <a:off x="852207" y="6063734"/>
            <a:ext cx="1377300" cy="369332"/>
          </a:xfrm>
          <a:prstGeom prst="rect">
            <a:avLst/>
          </a:prstGeom>
          <a:noFill/>
        </p:spPr>
        <p:txBody>
          <a:bodyPr wrap="none" rtlCol="0">
            <a:noAutofit/>
          </a:bodyPr>
          <a:lstStyle/>
          <a:p>
            <a:pPr rtl="0"/>
            <a:r>
              <a:rPr lang="fil" sz="1800" b="0" i="0" u="none" strike="noStrike" spc="-20" dirty="0">
                <a:solidFill>
                  <a:srgbClr val="FFFFFF"/>
                </a:solidFill>
                <a:latin typeface="Arial"/>
                <a:cs typeface="Arial"/>
              </a:rPr>
              <a:t>Mga lokal na kalsada</a:t>
            </a:r>
          </a:p>
        </p:txBody>
      </p:sp>
      <p:pic>
        <p:nvPicPr>
          <p:cNvPr id="15" name="Picture 14" descr="A garbage truck on the street&#10;&#10;Description automatically generated">
            <a:extLst>
              <a:ext uri="{FF2B5EF4-FFF2-40B4-BE49-F238E27FC236}">
                <a16:creationId xmlns:a16="http://schemas.microsoft.com/office/drawing/2014/main" id="{4B7207A9-08A9-99E9-9ED8-0735D4B66FF6}"/>
              </a:ext>
            </a:extLst>
          </p:cNvPr>
          <p:cNvPicPr>
            <a:picLocks noChangeAspect="1"/>
          </p:cNvPicPr>
          <p:nvPr>
            <p:custDataLst>
              <p:tags r:id="rId14"/>
            </p:custDataLst>
          </p:nvPr>
        </p:nvPicPr>
        <p:blipFill>
          <a:blip r:embed="rId23">
            <a:extLst>
              <a:ext uri="{28A0092B-C50C-407E-A947-70E740481C1C}">
                <a14:useLocalDpi xmlns:a14="http://schemas.microsoft.com/office/drawing/2010/main" val="0"/>
              </a:ext>
            </a:extLst>
          </a:blip>
          <a:srcRect l="6703" t="4649" r="10814" b="2667"/>
          <a:stretch>
            <a:fillRect/>
          </a:stretch>
        </p:blipFill>
        <p:spPr>
          <a:xfrm>
            <a:off x="837340" y="1619400"/>
            <a:ext cx="2292302" cy="1448919"/>
          </a:xfrm>
          <a:prstGeom prst="rect">
            <a:avLst/>
          </a:prstGeom>
        </p:spPr>
      </p:pic>
      <p:pic>
        <p:nvPicPr>
          <p:cNvPr id="16" name="Picture 2">
            <a:extLst>
              <a:ext uri="{FF2B5EF4-FFF2-40B4-BE49-F238E27FC236}">
                <a16:creationId xmlns:a16="http://schemas.microsoft.com/office/drawing/2014/main" id="{0B3FBBA7-6193-6A7E-46F0-A73795DF1009}"/>
              </a:ext>
            </a:extLst>
          </p:cNvPr>
          <p:cNvPicPr>
            <a:picLocks noChangeAspect="1" noChangeArrowheads="1"/>
          </p:cNvPicPr>
          <p:nvPr>
            <p:custDataLst>
              <p:tags r:id="rId15"/>
            </p:custDataLst>
          </p:nvPr>
        </p:nvPicPr>
        <p:blipFill>
          <a:blip r:embed="rId24">
            <a:extLst>
              <a:ext uri="{28A0092B-C50C-407E-A947-70E740481C1C}">
                <a14:useLocalDpi xmlns:a14="http://schemas.microsoft.com/office/drawing/2010/main" val="0"/>
              </a:ext>
            </a:extLst>
          </a:blip>
          <a:srcRect t="4501" b="4501"/>
          <a:stretch>
            <a:fillRect/>
          </a:stretch>
        </p:blipFill>
        <p:spPr bwMode="auto">
          <a:xfrm>
            <a:off x="3615418" y="4367933"/>
            <a:ext cx="2286000" cy="14847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456A96C1-EBEF-A0B1-65F6-7BC50A111EC3}"/>
              </a:ext>
            </a:extLst>
          </p:cNvPr>
          <p:cNvSpPr txBox="1"/>
          <p:nvPr>
            <p:custDataLst>
              <p:tags r:id="rId16"/>
            </p:custDataLst>
          </p:nvPr>
        </p:nvSpPr>
        <p:spPr>
          <a:xfrm>
            <a:off x="3579623" y="6063734"/>
            <a:ext cx="1402948" cy="369332"/>
          </a:xfrm>
          <a:prstGeom prst="rect">
            <a:avLst/>
          </a:prstGeom>
          <a:noFill/>
        </p:spPr>
        <p:txBody>
          <a:bodyPr wrap="none" rtlCol="0">
            <a:noAutofit/>
          </a:bodyPr>
          <a:lstStyle/>
          <a:p>
            <a:pPr rtl="0"/>
            <a:r>
              <a:rPr lang="fil" sz="1800" b="0" i="0" u="none" strike="noStrike" spc="-20" dirty="0">
                <a:solidFill>
                  <a:srgbClr val="FFFFFF"/>
                </a:solidFill>
                <a:latin typeface="Arial"/>
                <a:cs typeface="Arial"/>
              </a:rPr>
              <a:t>Mga karatula sa kalye</a:t>
            </a:r>
          </a:p>
        </p:txBody>
      </p:sp>
    </p:spTree>
    <p:extLst>
      <p:ext uri="{BB962C8B-B14F-4D97-AF65-F5344CB8AC3E}">
        <p14:creationId xmlns:p14="http://schemas.microsoft.com/office/powerpoint/2010/main" val="37934340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6C8F59-0A2B-443E-DF2E-11165421D4C4}"/>
              </a:ext>
            </a:extLst>
          </p:cNvPr>
          <p:cNvSpPr txBox="1"/>
          <p:nvPr>
            <p:custDataLst>
              <p:tags r:id="rId1"/>
            </p:custDataLst>
          </p:nvPr>
        </p:nvSpPr>
        <p:spPr>
          <a:xfrm>
            <a:off x="1143000" y="772880"/>
            <a:ext cx="6015681"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fil" sz="4400" b="0" i="0" u="none" strike="noStrike">
                <a:latin typeface="Arial"/>
                <a:cs typeface="Arial"/>
              </a:rPr>
              <a:t>Sino ang marapat magpalista?</a:t>
            </a:r>
          </a:p>
        </p:txBody>
      </p:sp>
      <p:sp>
        <p:nvSpPr>
          <p:cNvPr id="5" name="Content Placeholder 2">
            <a:extLst>
              <a:ext uri="{FF2B5EF4-FFF2-40B4-BE49-F238E27FC236}">
                <a16:creationId xmlns:a16="http://schemas.microsoft.com/office/drawing/2014/main" id="{BA3512EB-97EF-9DE7-5AF2-A76BB5C12587}"/>
              </a:ext>
            </a:extLst>
          </p:cNvPr>
          <p:cNvSpPr txBox="1"/>
          <p:nvPr>
            <p:custDataLst>
              <p:tags r:id="rId2"/>
            </p:custDataLst>
          </p:nvPr>
        </p:nvSpPr>
        <p:spPr>
          <a:xfrm>
            <a:off x="6730314" y="2204720"/>
            <a:ext cx="4862246" cy="3963120"/>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rtl="0">
              <a:buFont typeface="Corbel" pitchFamily="34" charset="0"/>
              <a:buNone/>
            </a:pPr>
            <a:r>
              <a:rPr lang="fil" sz="2200" b="0" i="0" u="none" strike="noStrike">
                <a:latin typeface="Arial"/>
                <a:cs typeface="Arial"/>
              </a:rPr>
              <a:t>Para makaboto sa eleksyon kailangan mong magpalista.</a:t>
            </a:r>
          </a:p>
          <a:p>
            <a:pPr marL="45720" indent="0">
              <a:buFont typeface="Corbel" pitchFamily="34" charset="0"/>
              <a:buNone/>
            </a:pPr>
            <a:endParaRPr lang="en-AU">
              <a:latin typeface="Arial" panose="020B0604020202020204" pitchFamily="34" charset="0"/>
              <a:cs typeface="Arial" panose="020B0604020202020204" pitchFamily="34" charset="0"/>
            </a:endParaRPr>
          </a:p>
          <a:p>
            <a:pPr rtl="0"/>
            <a:r>
              <a:rPr lang="fil" sz="2200" b="0" i="0" u="none" strike="noStrike">
                <a:latin typeface="Arial"/>
                <a:cs typeface="Arial"/>
              </a:rPr>
              <a:t>Upang magpalista, ikaw ay dapat:</a:t>
            </a:r>
          </a:p>
          <a:p>
            <a:pPr lvl="1" rtl="0"/>
            <a:r>
              <a:rPr lang="fil" sz="2000" b="0" i="0" u="none" strike="noStrike">
                <a:latin typeface="Arial"/>
                <a:cs typeface="Arial"/>
              </a:rPr>
              <a:t>Isang mamamayan ng Australya,</a:t>
            </a:r>
          </a:p>
          <a:p>
            <a:pPr lvl="1" rtl="0"/>
            <a:r>
              <a:rPr lang="fil" sz="2000" b="0" i="0" u="none" strike="noStrike">
                <a:latin typeface="Arial"/>
                <a:cs typeface="Arial"/>
              </a:rPr>
              <a:t>May edad na 18 taon pataas, at</a:t>
            </a:r>
          </a:p>
          <a:p>
            <a:pPr marL="45720" indent="0">
              <a:buFont typeface="Corbel" pitchFamily="34" charset="0"/>
              <a:buNone/>
            </a:pPr>
            <a:endParaRPr lang="en-AU">
              <a:latin typeface="Arial" panose="020B0604020202020204" pitchFamily="34" charset="0"/>
              <a:cs typeface="Arial" panose="020B0604020202020204" pitchFamily="34" charset="0"/>
            </a:endParaRPr>
          </a:p>
          <a:p>
            <a:pPr rtl="0"/>
            <a:r>
              <a:rPr lang="fil" sz="2200" b="0" i="0" u="none" strike="noStrike">
                <a:latin typeface="Arial"/>
                <a:cs typeface="Arial"/>
              </a:rPr>
              <a:t>Kung ikaw ay 16 o 17 taong gulang, maaari ka nang magpalista ngayon para makaboto pagsapit ng edad na 18 taong gulang.</a:t>
            </a:r>
          </a:p>
        </p:txBody>
      </p:sp>
      <p:pic>
        <p:nvPicPr>
          <p:cNvPr id="2" name="Picture 1">
            <a:extLst>
              <a:ext uri="{FF2B5EF4-FFF2-40B4-BE49-F238E27FC236}">
                <a16:creationId xmlns:a16="http://schemas.microsoft.com/office/drawing/2014/main" id="{8CE8CA8A-1F23-304B-B568-56C27E99382C}"/>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a:xfrm>
            <a:off x="1423657" y="2412213"/>
            <a:ext cx="4672343" cy="3114895"/>
          </a:xfrm>
          <a:prstGeom prst="rect">
            <a:avLst/>
          </a:prstGeom>
        </p:spPr>
      </p:pic>
    </p:spTree>
    <p:extLst>
      <p:ext uri="{BB962C8B-B14F-4D97-AF65-F5344CB8AC3E}">
        <p14:creationId xmlns:p14="http://schemas.microsoft.com/office/powerpoint/2010/main" val="240996980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10.228.219"/>
  <p:tag name="AS_RELEASE_DATE" val="2020.03.14"/>
  <p:tag name="AS_TITLE" val="Aspose.Slides for .NET Standard 2.0"/>
  <p:tag name="AS_VERSION" val="20.3"/>
</p:tagLst>
</file>

<file path=ppt/tags/tag10.xml><?xml version="1.0" encoding="utf-8"?>
<p:tagLst xmlns:a="http://schemas.openxmlformats.org/drawingml/2006/main" xmlns:r="http://schemas.openxmlformats.org/officeDocument/2006/relationships" xmlns:p="http://schemas.openxmlformats.org/presentationml/2006/main">
  <p:tag name="AS_UNIQUEID" val="11"/>
</p:tagLst>
</file>

<file path=ppt/tags/tag100.xml><?xml version="1.0" encoding="utf-8"?>
<p:tagLst xmlns:a="http://schemas.openxmlformats.org/drawingml/2006/main" xmlns:r="http://schemas.openxmlformats.org/officeDocument/2006/relationships" xmlns:p="http://schemas.openxmlformats.org/presentationml/2006/main">
  <p:tag name="AS_UNIQUEID" val="111"/>
</p:tagLst>
</file>

<file path=ppt/tags/tag101.xml><?xml version="1.0" encoding="utf-8"?>
<p:tagLst xmlns:a="http://schemas.openxmlformats.org/drawingml/2006/main" xmlns:r="http://schemas.openxmlformats.org/officeDocument/2006/relationships" xmlns:p="http://schemas.openxmlformats.org/presentationml/2006/main">
  <p:tag name="AS_UNIQUEID" val="112"/>
</p:tagLst>
</file>

<file path=ppt/tags/tag102.xml><?xml version="1.0" encoding="utf-8"?>
<p:tagLst xmlns:a="http://schemas.openxmlformats.org/drawingml/2006/main" xmlns:r="http://schemas.openxmlformats.org/officeDocument/2006/relationships" xmlns:p="http://schemas.openxmlformats.org/presentationml/2006/main">
  <p:tag name="AS_UNIQUEID" val="113"/>
</p:tagLst>
</file>

<file path=ppt/tags/tag103.xml><?xml version="1.0" encoding="utf-8"?>
<p:tagLst xmlns:a="http://schemas.openxmlformats.org/drawingml/2006/main" xmlns:r="http://schemas.openxmlformats.org/officeDocument/2006/relationships" xmlns:p="http://schemas.openxmlformats.org/presentationml/2006/main">
  <p:tag name="AS_UNIQUEID" val="114"/>
</p:tagLst>
</file>

<file path=ppt/tags/tag104.xml><?xml version="1.0" encoding="utf-8"?>
<p:tagLst xmlns:a="http://schemas.openxmlformats.org/drawingml/2006/main" xmlns:r="http://schemas.openxmlformats.org/officeDocument/2006/relationships" xmlns:p="http://schemas.openxmlformats.org/presentationml/2006/main">
  <p:tag name="AS_UNIQUEID" val="115"/>
</p:tagLst>
</file>

<file path=ppt/tags/tag105.xml><?xml version="1.0" encoding="utf-8"?>
<p:tagLst xmlns:a="http://schemas.openxmlformats.org/drawingml/2006/main" xmlns:r="http://schemas.openxmlformats.org/officeDocument/2006/relationships" xmlns:p="http://schemas.openxmlformats.org/presentationml/2006/main">
  <p:tag name="AS_UNIQUEID" val="117"/>
</p:tagLst>
</file>

<file path=ppt/tags/tag106.xml><?xml version="1.0" encoding="utf-8"?>
<p:tagLst xmlns:a="http://schemas.openxmlformats.org/drawingml/2006/main" xmlns:r="http://schemas.openxmlformats.org/officeDocument/2006/relationships" xmlns:p="http://schemas.openxmlformats.org/presentationml/2006/main">
  <p:tag name="AS_UNIQUEID" val="118"/>
</p:tagLst>
</file>

<file path=ppt/tags/tag107.xml><?xml version="1.0" encoding="utf-8"?>
<p:tagLst xmlns:a="http://schemas.openxmlformats.org/drawingml/2006/main" xmlns:r="http://schemas.openxmlformats.org/officeDocument/2006/relationships" xmlns:p="http://schemas.openxmlformats.org/presentationml/2006/main">
  <p:tag name="AS_UNIQUEID" val="119"/>
</p:tagLst>
</file>

<file path=ppt/tags/tag108.xml><?xml version="1.0" encoding="utf-8"?>
<p:tagLst xmlns:a="http://schemas.openxmlformats.org/drawingml/2006/main" xmlns:r="http://schemas.openxmlformats.org/officeDocument/2006/relationships" xmlns:p="http://schemas.openxmlformats.org/presentationml/2006/main">
  <p:tag name="AS_UNIQUEID" val="120"/>
</p:tagLst>
</file>

<file path=ppt/tags/tag109.xml><?xml version="1.0" encoding="utf-8"?>
<p:tagLst xmlns:a="http://schemas.openxmlformats.org/drawingml/2006/main" xmlns:r="http://schemas.openxmlformats.org/officeDocument/2006/relationships" xmlns:p="http://schemas.openxmlformats.org/presentationml/2006/main">
  <p:tag name="AS_UNIQUEID" val="121"/>
</p:tagLst>
</file>

<file path=ppt/tags/tag11.xml><?xml version="1.0" encoding="utf-8"?>
<p:tagLst xmlns:a="http://schemas.openxmlformats.org/drawingml/2006/main" xmlns:r="http://schemas.openxmlformats.org/officeDocument/2006/relationships" xmlns:p="http://schemas.openxmlformats.org/presentationml/2006/main">
  <p:tag name="AS_UNIQUEID" val="12"/>
</p:tagLst>
</file>

<file path=ppt/tags/tag110.xml><?xml version="1.0" encoding="utf-8"?>
<p:tagLst xmlns:a="http://schemas.openxmlformats.org/drawingml/2006/main" xmlns:r="http://schemas.openxmlformats.org/officeDocument/2006/relationships" xmlns:p="http://schemas.openxmlformats.org/presentationml/2006/main">
  <p:tag name="AS_UNIQUEID" val="122"/>
</p:tagLst>
</file>

<file path=ppt/tags/tag111.xml><?xml version="1.0" encoding="utf-8"?>
<p:tagLst xmlns:a="http://schemas.openxmlformats.org/drawingml/2006/main" xmlns:r="http://schemas.openxmlformats.org/officeDocument/2006/relationships" xmlns:p="http://schemas.openxmlformats.org/presentationml/2006/main">
  <p:tag name="AS_UNIQUEID" val="123"/>
</p:tagLst>
</file>

<file path=ppt/tags/tag112.xml><?xml version="1.0" encoding="utf-8"?>
<p:tagLst xmlns:a="http://schemas.openxmlformats.org/drawingml/2006/main" xmlns:r="http://schemas.openxmlformats.org/officeDocument/2006/relationships" xmlns:p="http://schemas.openxmlformats.org/presentationml/2006/main">
  <p:tag name="AS_UNIQUEID" val="124"/>
</p:tagLst>
</file>

<file path=ppt/tags/tag113.xml><?xml version="1.0" encoding="utf-8"?>
<p:tagLst xmlns:a="http://schemas.openxmlformats.org/drawingml/2006/main" xmlns:r="http://schemas.openxmlformats.org/officeDocument/2006/relationships" xmlns:p="http://schemas.openxmlformats.org/presentationml/2006/main">
  <p:tag name="AS_UNIQUEID" val="125"/>
</p:tagLst>
</file>

<file path=ppt/tags/tag114.xml><?xml version="1.0" encoding="utf-8"?>
<p:tagLst xmlns:a="http://schemas.openxmlformats.org/drawingml/2006/main" xmlns:r="http://schemas.openxmlformats.org/officeDocument/2006/relationships" xmlns:p="http://schemas.openxmlformats.org/presentationml/2006/main">
  <p:tag name="AS_UNIQUEID" val="125"/>
</p:tagLst>
</file>

<file path=ppt/tags/tag115.xml><?xml version="1.0" encoding="utf-8"?>
<p:tagLst xmlns:a="http://schemas.openxmlformats.org/drawingml/2006/main" xmlns:r="http://schemas.openxmlformats.org/officeDocument/2006/relationships" xmlns:p="http://schemas.openxmlformats.org/presentationml/2006/main">
  <p:tag name="AS_UNIQUEID" val="126"/>
</p:tagLst>
</file>

<file path=ppt/tags/tag116.xml><?xml version="1.0" encoding="utf-8"?>
<p:tagLst xmlns:a="http://schemas.openxmlformats.org/drawingml/2006/main" xmlns:r="http://schemas.openxmlformats.org/officeDocument/2006/relationships" xmlns:p="http://schemas.openxmlformats.org/presentationml/2006/main">
  <p:tag name="AS_UNIQUEID" val="126"/>
</p:tagLst>
</file>

<file path=ppt/tags/tag117.xml><?xml version="1.0" encoding="utf-8"?>
<p:tagLst xmlns:a="http://schemas.openxmlformats.org/drawingml/2006/main" xmlns:r="http://schemas.openxmlformats.org/officeDocument/2006/relationships" xmlns:p="http://schemas.openxmlformats.org/presentationml/2006/main">
  <p:tag name="AS_UNIQUEID" val="127"/>
</p:tagLst>
</file>

<file path=ppt/tags/tag118.xml><?xml version="1.0" encoding="utf-8"?>
<p:tagLst xmlns:a="http://schemas.openxmlformats.org/drawingml/2006/main" xmlns:r="http://schemas.openxmlformats.org/officeDocument/2006/relationships" xmlns:p="http://schemas.openxmlformats.org/presentationml/2006/main">
  <p:tag name="AS_UNIQUEID" val="127"/>
</p:tagLst>
</file>

<file path=ppt/tags/tag119.xml><?xml version="1.0" encoding="utf-8"?>
<p:tagLst xmlns:a="http://schemas.openxmlformats.org/drawingml/2006/main" xmlns:r="http://schemas.openxmlformats.org/officeDocument/2006/relationships" xmlns:p="http://schemas.openxmlformats.org/presentationml/2006/main">
  <p:tag name="AS_UNIQUEID" val="129"/>
</p:tagLst>
</file>

<file path=ppt/tags/tag12.xml><?xml version="1.0" encoding="utf-8"?>
<p:tagLst xmlns:a="http://schemas.openxmlformats.org/drawingml/2006/main" xmlns:r="http://schemas.openxmlformats.org/officeDocument/2006/relationships" xmlns:p="http://schemas.openxmlformats.org/presentationml/2006/main">
  <p:tag name="AS_UNIQUEID" val="13"/>
</p:tagLst>
</file>

<file path=ppt/tags/tag120.xml><?xml version="1.0" encoding="utf-8"?>
<p:tagLst xmlns:a="http://schemas.openxmlformats.org/drawingml/2006/main" xmlns:r="http://schemas.openxmlformats.org/officeDocument/2006/relationships" xmlns:p="http://schemas.openxmlformats.org/presentationml/2006/main">
  <p:tag name="AS_UNIQUEID" val="130"/>
</p:tagLst>
</file>

<file path=ppt/tags/tag121.xml><?xml version="1.0" encoding="utf-8"?>
<p:tagLst xmlns:a="http://schemas.openxmlformats.org/drawingml/2006/main" xmlns:r="http://schemas.openxmlformats.org/officeDocument/2006/relationships" xmlns:p="http://schemas.openxmlformats.org/presentationml/2006/main">
  <p:tag name="AS_UNIQUEID" val="131"/>
</p:tagLst>
</file>

<file path=ppt/tags/tag122.xml><?xml version="1.0" encoding="utf-8"?>
<p:tagLst xmlns:a="http://schemas.openxmlformats.org/drawingml/2006/main" xmlns:r="http://schemas.openxmlformats.org/officeDocument/2006/relationships" xmlns:p="http://schemas.openxmlformats.org/presentationml/2006/main">
  <p:tag name="AS_UNIQUEID" val="132"/>
</p:tagLst>
</file>

<file path=ppt/tags/tag123.xml><?xml version="1.0" encoding="utf-8"?>
<p:tagLst xmlns:a="http://schemas.openxmlformats.org/drawingml/2006/main" xmlns:r="http://schemas.openxmlformats.org/officeDocument/2006/relationships" xmlns:p="http://schemas.openxmlformats.org/presentationml/2006/main">
  <p:tag name="AS_UNIQUEID" val="134"/>
</p:tagLst>
</file>

<file path=ppt/tags/tag124.xml><?xml version="1.0" encoding="utf-8"?>
<p:tagLst xmlns:a="http://schemas.openxmlformats.org/drawingml/2006/main" xmlns:r="http://schemas.openxmlformats.org/officeDocument/2006/relationships" xmlns:p="http://schemas.openxmlformats.org/presentationml/2006/main">
  <p:tag name="AS_UNIQUEID" val="135"/>
</p:tagLst>
</file>

<file path=ppt/tags/tag125.xml><?xml version="1.0" encoding="utf-8"?>
<p:tagLst xmlns:a="http://schemas.openxmlformats.org/drawingml/2006/main" xmlns:r="http://schemas.openxmlformats.org/officeDocument/2006/relationships" xmlns:p="http://schemas.openxmlformats.org/presentationml/2006/main">
  <p:tag name="AS_UNIQUEID" val="136"/>
</p:tagLst>
</file>

<file path=ppt/tags/tag126.xml><?xml version="1.0" encoding="utf-8"?>
<p:tagLst xmlns:a="http://schemas.openxmlformats.org/drawingml/2006/main" xmlns:r="http://schemas.openxmlformats.org/officeDocument/2006/relationships" xmlns:p="http://schemas.openxmlformats.org/presentationml/2006/main">
  <p:tag name="AS_UNIQUEID" val="137"/>
</p:tagLst>
</file>

<file path=ppt/tags/tag127.xml><?xml version="1.0" encoding="utf-8"?>
<p:tagLst xmlns:a="http://schemas.openxmlformats.org/drawingml/2006/main" xmlns:r="http://schemas.openxmlformats.org/officeDocument/2006/relationships" xmlns:p="http://schemas.openxmlformats.org/presentationml/2006/main">
  <p:tag name="AS_UNIQUEID" val="138"/>
</p:tagLst>
</file>

<file path=ppt/tags/tag128.xml><?xml version="1.0" encoding="utf-8"?>
<p:tagLst xmlns:a="http://schemas.openxmlformats.org/drawingml/2006/main" xmlns:r="http://schemas.openxmlformats.org/officeDocument/2006/relationships" xmlns:p="http://schemas.openxmlformats.org/presentationml/2006/main">
  <p:tag name="AS_UNIQUEID" val="139"/>
</p:tagLst>
</file>

<file path=ppt/tags/tag129.xml><?xml version="1.0" encoding="utf-8"?>
<p:tagLst xmlns:a="http://schemas.openxmlformats.org/drawingml/2006/main" xmlns:r="http://schemas.openxmlformats.org/officeDocument/2006/relationships" xmlns:p="http://schemas.openxmlformats.org/presentationml/2006/main">
  <p:tag name="AS_UNIQUEID" val="140"/>
</p:tagLst>
</file>

<file path=ppt/tags/tag13.xml><?xml version="1.0" encoding="utf-8"?>
<p:tagLst xmlns:a="http://schemas.openxmlformats.org/drawingml/2006/main" xmlns:r="http://schemas.openxmlformats.org/officeDocument/2006/relationships" xmlns:p="http://schemas.openxmlformats.org/presentationml/2006/main">
  <p:tag name="AS_UNIQUEID" val="14"/>
</p:tagLst>
</file>

<file path=ppt/tags/tag130.xml><?xml version="1.0" encoding="utf-8"?>
<p:tagLst xmlns:a="http://schemas.openxmlformats.org/drawingml/2006/main" xmlns:r="http://schemas.openxmlformats.org/officeDocument/2006/relationships" xmlns:p="http://schemas.openxmlformats.org/presentationml/2006/main">
  <p:tag name="AS_UNIQUEID" val="141"/>
</p:tagLst>
</file>

<file path=ppt/tags/tag131.xml><?xml version="1.0" encoding="utf-8"?>
<p:tagLst xmlns:a="http://schemas.openxmlformats.org/drawingml/2006/main" xmlns:r="http://schemas.openxmlformats.org/officeDocument/2006/relationships" xmlns:p="http://schemas.openxmlformats.org/presentationml/2006/main">
  <p:tag name="AS_UNIQUEID" val="142"/>
</p:tagLst>
</file>

<file path=ppt/tags/tag132.xml><?xml version="1.0" encoding="utf-8"?>
<p:tagLst xmlns:a="http://schemas.openxmlformats.org/drawingml/2006/main" xmlns:r="http://schemas.openxmlformats.org/officeDocument/2006/relationships" xmlns:p="http://schemas.openxmlformats.org/presentationml/2006/main">
  <p:tag name="AS_UNIQUEID" val="143"/>
</p:tagLst>
</file>

<file path=ppt/tags/tag133.xml><?xml version="1.0" encoding="utf-8"?>
<p:tagLst xmlns:a="http://schemas.openxmlformats.org/drawingml/2006/main" xmlns:r="http://schemas.openxmlformats.org/officeDocument/2006/relationships" xmlns:p="http://schemas.openxmlformats.org/presentationml/2006/main">
  <p:tag name="AS_UNIQUEID" val="144"/>
</p:tagLst>
</file>

<file path=ppt/tags/tag134.xml><?xml version="1.0" encoding="utf-8"?>
<p:tagLst xmlns:a="http://schemas.openxmlformats.org/drawingml/2006/main" xmlns:r="http://schemas.openxmlformats.org/officeDocument/2006/relationships" xmlns:p="http://schemas.openxmlformats.org/presentationml/2006/main">
  <p:tag name="AS_UNIQUEID" val="145"/>
</p:tagLst>
</file>

<file path=ppt/tags/tag135.xml><?xml version="1.0" encoding="utf-8"?>
<p:tagLst xmlns:a="http://schemas.openxmlformats.org/drawingml/2006/main" xmlns:r="http://schemas.openxmlformats.org/officeDocument/2006/relationships" xmlns:p="http://schemas.openxmlformats.org/presentationml/2006/main">
  <p:tag name="AS_UNIQUEID" val="145"/>
</p:tagLst>
</file>

<file path=ppt/tags/tag136.xml><?xml version="1.0" encoding="utf-8"?>
<p:tagLst xmlns:a="http://schemas.openxmlformats.org/drawingml/2006/main" xmlns:r="http://schemas.openxmlformats.org/officeDocument/2006/relationships" xmlns:p="http://schemas.openxmlformats.org/presentationml/2006/main">
  <p:tag name="AS_UNIQUEID" val="146"/>
</p:tagLst>
</file>

<file path=ppt/tags/tag137.xml><?xml version="1.0" encoding="utf-8"?>
<p:tagLst xmlns:a="http://schemas.openxmlformats.org/drawingml/2006/main" xmlns:r="http://schemas.openxmlformats.org/officeDocument/2006/relationships" xmlns:p="http://schemas.openxmlformats.org/presentationml/2006/main">
  <p:tag name="AS_UNIQUEID" val="146"/>
</p:tagLst>
</file>

<file path=ppt/tags/tag138.xml><?xml version="1.0" encoding="utf-8"?>
<p:tagLst xmlns:a="http://schemas.openxmlformats.org/drawingml/2006/main" xmlns:r="http://schemas.openxmlformats.org/officeDocument/2006/relationships" xmlns:p="http://schemas.openxmlformats.org/presentationml/2006/main">
  <p:tag name="AS_UNIQUEID" val="148"/>
</p:tagLst>
</file>

<file path=ppt/tags/tag139.xml><?xml version="1.0" encoding="utf-8"?>
<p:tagLst xmlns:a="http://schemas.openxmlformats.org/drawingml/2006/main" xmlns:r="http://schemas.openxmlformats.org/officeDocument/2006/relationships" xmlns:p="http://schemas.openxmlformats.org/presentationml/2006/main">
  <p:tag name="AS_UNIQUEID" val="149"/>
</p:tagLst>
</file>

<file path=ppt/tags/tag14.xml><?xml version="1.0" encoding="utf-8"?>
<p:tagLst xmlns:a="http://schemas.openxmlformats.org/drawingml/2006/main" xmlns:r="http://schemas.openxmlformats.org/officeDocument/2006/relationships" xmlns:p="http://schemas.openxmlformats.org/presentationml/2006/main">
  <p:tag name="AS_UNIQUEID" val="15"/>
</p:tagLst>
</file>

<file path=ppt/tags/tag140.xml><?xml version="1.0" encoding="utf-8"?>
<p:tagLst xmlns:a="http://schemas.openxmlformats.org/drawingml/2006/main" xmlns:r="http://schemas.openxmlformats.org/officeDocument/2006/relationships" xmlns:p="http://schemas.openxmlformats.org/presentationml/2006/main">
  <p:tag name="AS_UNIQUEID" val="150"/>
</p:tagLst>
</file>

<file path=ppt/tags/tag141.xml><?xml version="1.0" encoding="utf-8"?>
<p:tagLst xmlns:a="http://schemas.openxmlformats.org/drawingml/2006/main" xmlns:r="http://schemas.openxmlformats.org/officeDocument/2006/relationships" xmlns:p="http://schemas.openxmlformats.org/presentationml/2006/main">
  <p:tag name="AS_UNIQUEID" val="151"/>
</p:tagLst>
</file>

<file path=ppt/tags/tag142.xml><?xml version="1.0" encoding="utf-8"?>
<p:tagLst xmlns:a="http://schemas.openxmlformats.org/drawingml/2006/main" xmlns:r="http://schemas.openxmlformats.org/officeDocument/2006/relationships" xmlns:p="http://schemas.openxmlformats.org/presentationml/2006/main">
  <p:tag name="AS_UNIQUEID" val="153"/>
</p:tagLst>
</file>

<file path=ppt/tags/tag143.xml><?xml version="1.0" encoding="utf-8"?>
<p:tagLst xmlns:a="http://schemas.openxmlformats.org/drawingml/2006/main" xmlns:r="http://schemas.openxmlformats.org/officeDocument/2006/relationships" xmlns:p="http://schemas.openxmlformats.org/presentationml/2006/main">
  <p:tag name="AS_UNIQUEID" val="154"/>
</p:tagLst>
</file>

<file path=ppt/tags/tag144.xml><?xml version="1.0" encoding="utf-8"?>
<p:tagLst xmlns:a="http://schemas.openxmlformats.org/drawingml/2006/main" xmlns:r="http://schemas.openxmlformats.org/officeDocument/2006/relationships" xmlns:p="http://schemas.openxmlformats.org/presentationml/2006/main">
  <p:tag name="AS_UNIQUEID" val="155"/>
</p:tagLst>
</file>

<file path=ppt/tags/tag145.xml><?xml version="1.0" encoding="utf-8"?>
<p:tagLst xmlns:a="http://schemas.openxmlformats.org/drawingml/2006/main" xmlns:r="http://schemas.openxmlformats.org/officeDocument/2006/relationships" xmlns:p="http://schemas.openxmlformats.org/presentationml/2006/main">
  <p:tag name="AS_UNIQUEID" val="156"/>
</p:tagLst>
</file>

<file path=ppt/tags/tag146.xml><?xml version="1.0" encoding="utf-8"?>
<p:tagLst xmlns:a="http://schemas.openxmlformats.org/drawingml/2006/main" xmlns:r="http://schemas.openxmlformats.org/officeDocument/2006/relationships" xmlns:p="http://schemas.openxmlformats.org/presentationml/2006/main">
  <p:tag name="AS_UNIQUEID" val="159"/>
</p:tagLst>
</file>

<file path=ppt/tags/tag147.xml><?xml version="1.0" encoding="utf-8"?>
<p:tagLst xmlns:a="http://schemas.openxmlformats.org/drawingml/2006/main" xmlns:r="http://schemas.openxmlformats.org/officeDocument/2006/relationships" xmlns:p="http://schemas.openxmlformats.org/presentationml/2006/main">
  <p:tag name="AS_UNIQUEID" val="162"/>
</p:tagLst>
</file>

<file path=ppt/tags/tag148.xml><?xml version="1.0" encoding="utf-8"?>
<p:tagLst xmlns:a="http://schemas.openxmlformats.org/drawingml/2006/main" xmlns:r="http://schemas.openxmlformats.org/officeDocument/2006/relationships" xmlns:p="http://schemas.openxmlformats.org/presentationml/2006/main">
  <p:tag name="AS_UNIQUEID" val="163"/>
</p:tagLst>
</file>

<file path=ppt/tags/tag149.xml><?xml version="1.0" encoding="utf-8"?>
<p:tagLst xmlns:a="http://schemas.openxmlformats.org/drawingml/2006/main" xmlns:r="http://schemas.openxmlformats.org/officeDocument/2006/relationships" xmlns:p="http://schemas.openxmlformats.org/presentationml/2006/main">
  <p:tag name="AS_UNIQUEID" val="164"/>
</p:tagLst>
</file>

<file path=ppt/tags/tag15.xml><?xml version="1.0" encoding="utf-8"?>
<p:tagLst xmlns:a="http://schemas.openxmlformats.org/drawingml/2006/main" xmlns:r="http://schemas.openxmlformats.org/officeDocument/2006/relationships" xmlns:p="http://schemas.openxmlformats.org/presentationml/2006/main">
  <p:tag name="AS_UNIQUEID" val="16"/>
</p:tagLst>
</file>

<file path=ppt/tags/tag150.xml><?xml version="1.0" encoding="utf-8"?>
<p:tagLst xmlns:a="http://schemas.openxmlformats.org/drawingml/2006/main" xmlns:r="http://schemas.openxmlformats.org/officeDocument/2006/relationships" xmlns:p="http://schemas.openxmlformats.org/presentationml/2006/main">
  <p:tag name="AS_UNIQUEID" val="160"/>
</p:tagLst>
</file>

<file path=ppt/tags/tag151.xml><?xml version="1.0" encoding="utf-8"?>
<p:tagLst xmlns:a="http://schemas.openxmlformats.org/drawingml/2006/main" xmlns:r="http://schemas.openxmlformats.org/officeDocument/2006/relationships" xmlns:p="http://schemas.openxmlformats.org/presentationml/2006/main">
  <p:tag name="AS_UNIQUEID" val="161"/>
</p:tagLst>
</file>

<file path=ppt/tags/tag152.xml><?xml version="1.0" encoding="utf-8"?>
<p:tagLst xmlns:a="http://schemas.openxmlformats.org/drawingml/2006/main" xmlns:r="http://schemas.openxmlformats.org/officeDocument/2006/relationships" xmlns:p="http://schemas.openxmlformats.org/presentationml/2006/main">
  <p:tag name="AS_UNIQUEID" val="157"/>
</p:tagLst>
</file>

<file path=ppt/tags/tag153.xml><?xml version="1.0" encoding="utf-8"?>
<p:tagLst xmlns:a="http://schemas.openxmlformats.org/drawingml/2006/main" xmlns:r="http://schemas.openxmlformats.org/officeDocument/2006/relationships" xmlns:p="http://schemas.openxmlformats.org/presentationml/2006/main">
  <p:tag name="AS_UNIQUEID" val="158"/>
</p:tagLst>
</file>

<file path=ppt/tags/tag154.xml><?xml version="1.0" encoding="utf-8"?>
<p:tagLst xmlns:a="http://schemas.openxmlformats.org/drawingml/2006/main" xmlns:r="http://schemas.openxmlformats.org/officeDocument/2006/relationships" xmlns:p="http://schemas.openxmlformats.org/presentationml/2006/main">
  <p:tag name="AS_UNIQUEID" val="166"/>
</p:tagLst>
</file>

<file path=ppt/tags/tag155.xml><?xml version="1.0" encoding="utf-8"?>
<p:tagLst xmlns:a="http://schemas.openxmlformats.org/drawingml/2006/main" xmlns:r="http://schemas.openxmlformats.org/officeDocument/2006/relationships" xmlns:p="http://schemas.openxmlformats.org/presentationml/2006/main">
  <p:tag name="AS_UNIQUEID" val="167"/>
</p:tagLst>
</file>

<file path=ppt/tags/tag156.xml><?xml version="1.0" encoding="utf-8"?>
<p:tagLst xmlns:a="http://schemas.openxmlformats.org/drawingml/2006/main" xmlns:r="http://schemas.openxmlformats.org/officeDocument/2006/relationships" xmlns:p="http://schemas.openxmlformats.org/presentationml/2006/main">
  <p:tag name="AS_UNIQUEID" val="168"/>
</p:tagLst>
</file>

<file path=ppt/tags/tag157.xml><?xml version="1.0" encoding="utf-8"?>
<p:tagLst xmlns:a="http://schemas.openxmlformats.org/drawingml/2006/main" xmlns:r="http://schemas.openxmlformats.org/officeDocument/2006/relationships" xmlns:p="http://schemas.openxmlformats.org/presentationml/2006/main">
  <p:tag name="AS_UNIQUEID" val="169"/>
</p:tagLst>
</file>

<file path=ppt/tags/tag158.xml><?xml version="1.0" encoding="utf-8"?>
<p:tagLst xmlns:a="http://schemas.openxmlformats.org/drawingml/2006/main" xmlns:r="http://schemas.openxmlformats.org/officeDocument/2006/relationships" xmlns:p="http://schemas.openxmlformats.org/presentationml/2006/main">
  <p:tag name="AS_UNIQUEID" val="171"/>
</p:tagLst>
</file>

<file path=ppt/tags/tag159.xml><?xml version="1.0" encoding="utf-8"?>
<p:tagLst xmlns:a="http://schemas.openxmlformats.org/drawingml/2006/main" xmlns:r="http://schemas.openxmlformats.org/officeDocument/2006/relationships" xmlns:p="http://schemas.openxmlformats.org/presentationml/2006/main">
  <p:tag name="AS_UNIQUEID" val="172"/>
</p:tagLst>
</file>

<file path=ppt/tags/tag16.xml><?xml version="1.0" encoding="utf-8"?>
<p:tagLst xmlns:a="http://schemas.openxmlformats.org/drawingml/2006/main" xmlns:r="http://schemas.openxmlformats.org/officeDocument/2006/relationships" xmlns:p="http://schemas.openxmlformats.org/presentationml/2006/main">
  <p:tag name="AS_UNIQUEID" val="17"/>
</p:tagLst>
</file>

<file path=ppt/tags/tag160.xml><?xml version="1.0" encoding="utf-8"?>
<p:tagLst xmlns:a="http://schemas.openxmlformats.org/drawingml/2006/main" xmlns:r="http://schemas.openxmlformats.org/officeDocument/2006/relationships" xmlns:p="http://schemas.openxmlformats.org/presentationml/2006/main">
  <p:tag name="AS_UNIQUEID" val="173"/>
</p:tagLst>
</file>

<file path=ppt/tags/tag161.xml><?xml version="1.0" encoding="utf-8"?>
<p:tagLst xmlns:a="http://schemas.openxmlformats.org/drawingml/2006/main" xmlns:r="http://schemas.openxmlformats.org/officeDocument/2006/relationships" xmlns:p="http://schemas.openxmlformats.org/presentationml/2006/main">
  <p:tag name="AS_UNIQUEID" val="174"/>
</p:tagLst>
</file>

<file path=ppt/tags/tag162.xml><?xml version="1.0" encoding="utf-8"?>
<p:tagLst xmlns:a="http://schemas.openxmlformats.org/drawingml/2006/main" xmlns:r="http://schemas.openxmlformats.org/officeDocument/2006/relationships" xmlns:p="http://schemas.openxmlformats.org/presentationml/2006/main">
  <p:tag name="AS_UNIQUEID" val="175"/>
</p:tagLst>
</file>

<file path=ppt/tags/tag163.xml><?xml version="1.0" encoding="utf-8"?>
<p:tagLst xmlns:a="http://schemas.openxmlformats.org/drawingml/2006/main" xmlns:r="http://schemas.openxmlformats.org/officeDocument/2006/relationships" xmlns:p="http://schemas.openxmlformats.org/presentationml/2006/main">
  <p:tag name="AS_UNIQUEID" val="176"/>
</p:tagLst>
</file>

<file path=ppt/tags/tag164.xml><?xml version="1.0" encoding="utf-8"?>
<p:tagLst xmlns:a="http://schemas.openxmlformats.org/drawingml/2006/main" xmlns:r="http://schemas.openxmlformats.org/officeDocument/2006/relationships" xmlns:p="http://schemas.openxmlformats.org/presentationml/2006/main">
  <p:tag name="AS_UNIQUEID" val="177"/>
</p:tagLst>
</file>

<file path=ppt/tags/tag165.xml><?xml version="1.0" encoding="utf-8"?>
<p:tagLst xmlns:a="http://schemas.openxmlformats.org/drawingml/2006/main" xmlns:r="http://schemas.openxmlformats.org/officeDocument/2006/relationships" xmlns:p="http://schemas.openxmlformats.org/presentationml/2006/main">
  <p:tag name="AS_UNIQUEID" val="178"/>
</p:tagLst>
</file>

<file path=ppt/tags/tag166.xml><?xml version="1.0" encoding="utf-8"?>
<p:tagLst xmlns:a="http://schemas.openxmlformats.org/drawingml/2006/main" xmlns:r="http://schemas.openxmlformats.org/officeDocument/2006/relationships" xmlns:p="http://schemas.openxmlformats.org/presentationml/2006/main">
  <p:tag name="AS_UNIQUEID" val="179"/>
</p:tagLst>
</file>

<file path=ppt/tags/tag167.xml><?xml version="1.0" encoding="utf-8"?>
<p:tagLst xmlns:a="http://schemas.openxmlformats.org/drawingml/2006/main" xmlns:r="http://schemas.openxmlformats.org/officeDocument/2006/relationships" xmlns:p="http://schemas.openxmlformats.org/presentationml/2006/main">
  <p:tag name="AS_UNIQUEID" val="180"/>
</p:tagLst>
</file>

<file path=ppt/tags/tag168.xml><?xml version="1.0" encoding="utf-8"?>
<p:tagLst xmlns:a="http://schemas.openxmlformats.org/drawingml/2006/main" xmlns:r="http://schemas.openxmlformats.org/officeDocument/2006/relationships" xmlns:p="http://schemas.openxmlformats.org/presentationml/2006/main">
  <p:tag name="AS_UNIQUEID" val="181"/>
</p:tagLst>
</file>

<file path=ppt/tags/tag169.xml><?xml version="1.0" encoding="utf-8"?>
<p:tagLst xmlns:a="http://schemas.openxmlformats.org/drawingml/2006/main" xmlns:r="http://schemas.openxmlformats.org/officeDocument/2006/relationships" xmlns:p="http://schemas.openxmlformats.org/presentationml/2006/main">
  <p:tag name="AS_UNIQUEID" val="182"/>
</p:tagLst>
</file>

<file path=ppt/tags/tag17.xml><?xml version="1.0" encoding="utf-8"?>
<p:tagLst xmlns:a="http://schemas.openxmlformats.org/drawingml/2006/main" xmlns:r="http://schemas.openxmlformats.org/officeDocument/2006/relationships" xmlns:p="http://schemas.openxmlformats.org/presentationml/2006/main">
  <p:tag name="AS_UNIQUEID" val="18"/>
</p:tagLst>
</file>

<file path=ppt/tags/tag18.xml><?xml version="1.0" encoding="utf-8"?>
<p:tagLst xmlns:a="http://schemas.openxmlformats.org/drawingml/2006/main" xmlns:r="http://schemas.openxmlformats.org/officeDocument/2006/relationships" xmlns:p="http://schemas.openxmlformats.org/presentationml/2006/main">
  <p:tag name="AS_UNIQUEID" val="19"/>
</p:tagLst>
</file>

<file path=ppt/tags/tag19.xml><?xml version="1.0" encoding="utf-8"?>
<p:tagLst xmlns:a="http://schemas.openxmlformats.org/drawingml/2006/main" xmlns:r="http://schemas.openxmlformats.org/officeDocument/2006/relationships" xmlns:p="http://schemas.openxmlformats.org/presentationml/2006/main">
  <p:tag name="AS_UNIQUEID" val="20"/>
</p:tagLst>
</file>

<file path=ppt/tags/tag2.xml><?xml version="1.0" encoding="utf-8"?>
<p:tagLst xmlns:a="http://schemas.openxmlformats.org/drawingml/2006/main" xmlns:r="http://schemas.openxmlformats.org/officeDocument/2006/relationships" xmlns:p="http://schemas.openxmlformats.org/presentationml/2006/main">
  <p:tag name="AS_UNIQUEID" val="2"/>
</p:tagLst>
</file>

<file path=ppt/tags/tag20.xml><?xml version="1.0" encoding="utf-8"?>
<p:tagLst xmlns:a="http://schemas.openxmlformats.org/drawingml/2006/main" xmlns:r="http://schemas.openxmlformats.org/officeDocument/2006/relationships" xmlns:p="http://schemas.openxmlformats.org/presentationml/2006/main">
  <p:tag name="AS_UNIQUEID" val="26"/>
</p:tagLst>
</file>

<file path=ppt/tags/tag21.xml><?xml version="1.0" encoding="utf-8"?>
<p:tagLst xmlns:a="http://schemas.openxmlformats.org/drawingml/2006/main" xmlns:r="http://schemas.openxmlformats.org/officeDocument/2006/relationships" xmlns:p="http://schemas.openxmlformats.org/presentationml/2006/main">
  <p:tag name="AS_UNIQUEID" val="27"/>
</p:tagLst>
</file>

<file path=ppt/tags/tag22.xml><?xml version="1.0" encoding="utf-8"?>
<p:tagLst xmlns:a="http://schemas.openxmlformats.org/drawingml/2006/main" xmlns:r="http://schemas.openxmlformats.org/officeDocument/2006/relationships" xmlns:p="http://schemas.openxmlformats.org/presentationml/2006/main">
  <p:tag name="AS_UNIQUEID" val="28"/>
</p:tagLst>
</file>

<file path=ppt/tags/tag23.xml><?xml version="1.0" encoding="utf-8"?>
<p:tagLst xmlns:a="http://schemas.openxmlformats.org/drawingml/2006/main" xmlns:r="http://schemas.openxmlformats.org/officeDocument/2006/relationships" xmlns:p="http://schemas.openxmlformats.org/presentationml/2006/main">
  <p:tag name="AS_UNIQUEID" val="29"/>
</p:tagLst>
</file>

<file path=ppt/tags/tag24.xml><?xml version="1.0" encoding="utf-8"?>
<p:tagLst xmlns:a="http://schemas.openxmlformats.org/drawingml/2006/main" xmlns:r="http://schemas.openxmlformats.org/officeDocument/2006/relationships" xmlns:p="http://schemas.openxmlformats.org/presentationml/2006/main">
  <p:tag name="AS_UNIQUEID" val="30"/>
</p:tagLst>
</file>

<file path=ppt/tags/tag25.xml><?xml version="1.0" encoding="utf-8"?>
<p:tagLst xmlns:a="http://schemas.openxmlformats.org/drawingml/2006/main" xmlns:r="http://schemas.openxmlformats.org/officeDocument/2006/relationships" xmlns:p="http://schemas.openxmlformats.org/presentationml/2006/main">
  <p:tag name="AS_UNIQUEID" val="31"/>
</p:tagLst>
</file>

<file path=ppt/tags/tag26.xml><?xml version="1.0" encoding="utf-8"?>
<p:tagLst xmlns:a="http://schemas.openxmlformats.org/drawingml/2006/main" xmlns:r="http://schemas.openxmlformats.org/officeDocument/2006/relationships" xmlns:p="http://schemas.openxmlformats.org/presentationml/2006/main">
  <p:tag name="AS_UNIQUEID" val="32"/>
</p:tagLst>
</file>

<file path=ppt/tags/tag27.xml><?xml version="1.0" encoding="utf-8"?>
<p:tagLst xmlns:a="http://schemas.openxmlformats.org/drawingml/2006/main" xmlns:r="http://schemas.openxmlformats.org/officeDocument/2006/relationships" xmlns:p="http://schemas.openxmlformats.org/presentationml/2006/main">
  <p:tag name="AS_UNIQUEID" val="33"/>
</p:tagLst>
</file>

<file path=ppt/tags/tag28.xml><?xml version="1.0" encoding="utf-8"?>
<p:tagLst xmlns:a="http://schemas.openxmlformats.org/drawingml/2006/main" xmlns:r="http://schemas.openxmlformats.org/officeDocument/2006/relationships" xmlns:p="http://schemas.openxmlformats.org/presentationml/2006/main">
  <p:tag name="AS_UNIQUEID" val="34"/>
</p:tagLst>
</file>

<file path=ppt/tags/tag29.xml><?xml version="1.0" encoding="utf-8"?>
<p:tagLst xmlns:a="http://schemas.openxmlformats.org/drawingml/2006/main" xmlns:r="http://schemas.openxmlformats.org/officeDocument/2006/relationships" xmlns:p="http://schemas.openxmlformats.org/presentationml/2006/main">
  <p:tag name="AS_UNIQUEID" val="35"/>
</p:tagLst>
</file>

<file path=ppt/tags/tag3.xml><?xml version="1.0" encoding="utf-8"?>
<p:tagLst xmlns:a="http://schemas.openxmlformats.org/drawingml/2006/main" xmlns:r="http://schemas.openxmlformats.org/officeDocument/2006/relationships" xmlns:p="http://schemas.openxmlformats.org/presentationml/2006/main">
  <p:tag name="AS_UNIQUEID" val="3"/>
</p:tagLst>
</file>

<file path=ppt/tags/tag30.xml><?xml version="1.0" encoding="utf-8"?>
<p:tagLst xmlns:a="http://schemas.openxmlformats.org/drawingml/2006/main" xmlns:r="http://schemas.openxmlformats.org/officeDocument/2006/relationships" xmlns:p="http://schemas.openxmlformats.org/presentationml/2006/main">
  <p:tag name="AS_UNIQUEID" val="22"/>
</p:tagLst>
</file>

<file path=ppt/tags/tag31.xml><?xml version="1.0" encoding="utf-8"?>
<p:tagLst xmlns:a="http://schemas.openxmlformats.org/drawingml/2006/main" xmlns:r="http://schemas.openxmlformats.org/officeDocument/2006/relationships" xmlns:p="http://schemas.openxmlformats.org/presentationml/2006/main">
  <p:tag name="AS_UNIQUEID" val="23"/>
</p:tagLst>
</file>

<file path=ppt/tags/tag32.xml><?xml version="1.0" encoding="utf-8"?>
<p:tagLst xmlns:a="http://schemas.openxmlformats.org/drawingml/2006/main" xmlns:r="http://schemas.openxmlformats.org/officeDocument/2006/relationships" xmlns:p="http://schemas.openxmlformats.org/presentationml/2006/main">
  <p:tag name="AS_UNIQUEID" val="24"/>
</p:tagLst>
</file>

<file path=ppt/tags/tag33.xml><?xml version="1.0" encoding="utf-8"?>
<p:tagLst xmlns:a="http://schemas.openxmlformats.org/drawingml/2006/main" xmlns:r="http://schemas.openxmlformats.org/officeDocument/2006/relationships" xmlns:p="http://schemas.openxmlformats.org/presentationml/2006/main">
  <p:tag name="AS_UNIQUEID" val="41"/>
</p:tagLst>
</file>

<file path=ppt/tags/tag34.xml><?xml version="1.0" encoding="utf-8"?>
<p:tagLst xmlns:a="http://schemas.openxmlformats.org/drawingml/2006/main" xmlns:r="http://schemas.openxmlformats.org/officeDocument/2006/relationships" xmlns:p="http://schemas.openxmlformats.org/presentationml/2006/main">
  <p:tag name="AS_UNIQUEID" val="42"/>
</p:tagLst>
</file>

<file path=ppt/tags/tag35.xml><?xml version="1.0" encoding="utf-8"?>
<p:tagLst xmlns:a="http://schemas.openxmlformats.org/drawingml/2006/main" xmlns:r="http://schemas.openxmlformats.org/officeDocument/2006/relationships" xmlns:p="http://schemas.openxmlformats.org/presentationml/2006/main">
  <p:tag name="AS_UNIQUEID" val="43"/>
</p:tagLst>
</file>

<file path=ppt/tags/tag36.xml><?xml version="1.0" encoding="utf-8"?>
<p:tagLst xmlns:a="http://schemas.openxmlformats.org/drawingml/2006/main" xmlns:r="http://schemas.openxmlformats.org/officeDocument/2006/relationships" xmlns:p="http://schemas.openxmlformats.org/presentationml/2006/main">
  <p:tag name="AS_UNIQUEID" val="44"/>
</p:tagLst>
</file>

<file path=ppt/tags/tag37.xml><?xml version="1.0" encoding="utf-8"?>
<p:tagLst xmlns:a="http://schemas.openxmlformats.org/drawingml/2006/main" xmlns:r="http://schemas.openxmlformats.org/officeDocument/2006/relationships" xmlns:p="http://schemas.openxmlformats.org/presentationml/2006/main">
  <p:tag name="AS_UNIQUEID" val="45"/>
</p:tagLst>
</file>

<file path=ppt/tags/tag38.xml><?xml version="1.0" encoding="utf-8"?>
<p:tagLst xmlns:a="http://schemas.openxmlformats.org/drawingml/2006/main" xmlns:r="http://schemas.openxmlformats.org/officeDocument/2006/relationships" xmlns:p="http://schemas.openxmlformats.org/presentationml/2006/main">
  <p:tag name="AS_UNIQUEID" val="46"/>
</p:tagLst>
</file>

<file path=ppt/tags/tag39.xml><?xml version="1.0" encoding="utf-8"?>
<p:tagLst xmlns:a="http://schemas.openxmlformats.org/drawingml/2006/main" xmlns:r="http://schemas.openxmlformats.org/officeDocument/2006/relationships" xmlns:p="http://schemas.openxmlformats.org/presentationml/2006/main">
  <p:tag name="AS_UNIQUEID" val="47"/>
</p:tagLst>
</file>

<file path=ppt/tags/tag4.xml><?xml version="1.0" encoding="utf-8"?>
<p:tagLst xmlns:a="http://schemas.openxmlformats.org/drawingml/2006/main" xmlns:r="http://schemas.openxmlformats.org/officeDocument/2006/relationships" xmlns:p="http://schemas.openxmlformats.org/presentationml/2006/main">
  <p:tag name="AS_UNIQUEID" val="4"/>
</p:tagLst>
</file>

<file path=ppt/tags/tag40.xml><?xml version="1.0" encoding="utf-8"?>
<p:tagLst xmlns:a="http://schemas.openxmlformats.org/drawingml/2006/main" xmlns:r="http://schemas.openxmlformats.org/officeDocument/2006/relationships" xmlns:p="http://schemas.openxmlformats.org/presentationml/2006/main">
  <p:tag name="AS_UNIQUEID" val="48"/>
</p:tagLst>
</file>

<file path=ppt/tags/tag41.xml><?xml version="1.0" encoding="utf-8"?>
<p:tagLst xmlns:a="http://schemas.openxmlformats.org/drawingml/2006/main" xmlns:r="http://schemas.openxmlformats.org/officeDocument/2006/relationships" xmlns:p="http://schemas.openxmlformats.org/presentationml/2006/main">
  <p:tag name="AS_UNIQUEID" val="49"/>
</p:tagLst>
</file>

<file path=ppt/tags/tag42.xml><?xml version="1.0" encoding="utf-8"?>
<p:tagLst xmlns:a="http://schemas.openxmlformats.org/drawingml/2006/main" xmlns:r="http://schemas.openxmlformats.org/officeDocument/2006/relationships" xmlns:p="http://schemas.openxmlformats.org/presentationml/2006/main">
  <p:tag name="AS_UNIQUEID" val="50"/>
</p:tagLst>
</file>

<file path=ppt/tags/tag43.xml><?xml version="1.0" encoding="utf-8"?>
<p:tagLst xmlns:a="http://schemas.openxmlformats.org/drawingml/2006/main" xmlns:r="http://schemas.openxmlformats.org/officeDocument/2006/relationships" xmlns:p="http://schemas.openxmlformats.org/presentationml/2006/main">
  <p:tag name="AS_UNIQUEID" val="51"/>
</p:tagLst>
</file>

<file path=ppt/tags/tag44.xml><?xml version="1.0" encoding="utf-8"?>
<p:tagLst xmlns:a="http://schemas.openxmlformats.org/drawingml/2006/main" xmlns:r="http://schemas.openxmlformats.org/officeDocument/2006/relationships" xmlns:p="http://schemas.openxmlformats.org/presentationml/2006/main">
  <p:tag name="AS_UNIQUEID" val="52"/>
</p:tagLst>
</file>

<file path=ppt/tags/tag45.xml><?xml version="1.0" encoding="utf-8"?>
<p:tagLst xmlns:a="http://schemas.openxmlformats.org/drawingml/2006/main" xmlns:r="http://schemas.openxmlformats.org/officeDocument/2006/relationships" xmlns:p="http://schemas.openxmlformats.org/presentationml/2006/main">
  <p:tag name="AS_UNIQUEID" val="53"/>
</p:tagLst>
</file>

<file path=ppt/tags/tag46.xml><?xml version="1.0" encoding="utf-8"?>
<p:tagLst xmlns:a="http://schemas.openxmlformats.org/drawingml/2006/main" xmlns:r="http://schemas.openxmlformats.org/officeDocument/2006/relationships" xmlns:p="http://schemas.openxmlformats.org/presentationml/2006/main">
  <p:tag name="AS_UNIQUEID" val="37"/>
</p:tagLst>
</file>

<file path=ppt/tags/tag47.xml><?xml version="1.0" encoding="utf-8"?>
<p:tagLst xmlns:a="http://schemas.openxmlformats.org/drawingml/2006/main" xmlns:r="http://schemas.openxmlformats.org/officeDocument/2006/relationships" xmlns:p="http://schemas.openxmlformats.org/presentationml/2006/main">
  <p:tag name="AS_UNIQUEID" val="38"/>
</p:tagLst>
</file>

<file path=ppt/tags/tag48.xml><?xml version="1.0" encoding="utf-8"?>
<p:tagLst xmlns:a="http://schemas.openxmlformats.org/drawingml/2006/main" xmlns:r="http://schemas.openxmlformats.org/officeDocument/2006/relationships" xmlns:p="http://schemas.openxmlformats.org/presentationml/2006/main">
  <p:tag name="AS_UNIQUEID" val="39"/>
</p:tagLst>
</file>

<file path=ppt/tags/tag49.xml><?xml version="1.0" encoding="utf-8"?>
<p:tagLst xmlns:a="http://schemas.openxmlformats.org/drawingml/2006/main" xmlns:r="http://schemas.openxmlformats.org/officeDocument/2006/relationships" xmlns:p="http://schemas.openxmlformats.org/presentationml/2006/main">
  <p:tag name="AS_UNIQUEID" val="55"/>
</p:tagLst>
</file>

<file path=ppt/tags/tag5.xml><?xml version="1.0" encoding="utf-8"?>
<p:tagLst xmlns:a="http://schemas.openxmlformats.org/drawingml/2006/main" xmlns:r="http://schemas.openxmlformats.org/officeDocument/2006/relationships" xmlns:p="http://schemas.openxmlformats.org/presentationml/2006/main">
  <p:tag name="AS_UNIQUEID" val="5"/>
</p:tagLst>
</file>

<file path=ppt/tags/tag50.xml><?xml version="1.0" encoding="utf-8"?>
<p:tagLst xmlns:a="http://schemas.openxmlformats.org/drawingml/2006/main" xmlns:r="http://schemas.openxmlformats.org/officeDocument/2006/relationships" xmlns:p="http://schemas.openxmlformats.org/presentationml/2006/main">
  <p:tag name="AS_UNIQUEID" val="56"/>
</p:tagLst>
</file>

<file path=ppt/tags/tag51.xml><?xml version="1.0" encoding="utf-8"?>
<p:tagLst xmlns:a="http://schemas.openxmlformats.org/drawingml/2006/main" xmlns:r="http://schemas.openxmlformats.org/officeDocument/2006/relationships" xmlns:p="http://schemas.openxmlformats.org/presentationml/2006/main">
  <p:tag name="AS_UNIQUEID" val="57"/>
</p:tagLst>
</file>

<file path=ppt/tags/tag52.xml><?xml version="1.0" encoding="utf-8"?>
<p:tagLst xmlns:a="http://schemas.openxmlformats.org/drawingml/2006/main" xmlns:r="http://schemas.openxmlformats.org/officeDocument/2006/relationships" xmlns:p="http://schemas.openxmlformats.org/presentationml/2006/main">
  <p:tag name="AS_UNIQUEID" val="58"/>
</p:tagLst>
</file>

<file path=ppt/tags/tag53.xml><?xml version="1.0" encoding="utf-8"?>
<p:tagLst xmlns:a="http://schemas.openxmlformats.org/drawingml/2006/main" xmlns:r="http://schemas.openxmlformats.org/officeDocument/2006/relationships" xmlns:p="http://schemas.openxmlformats.org/presentationml/2006/main">
  <p:tag name="AS_UNIQUEID" val="59"/>
</p:tagLst>
</file>

<file path=ppt/tags/tag54.xml><?xml version="1.0" encoding="utf-8"?>
<p:tagLst xmlns:a="http://schemas.openxmlformats.org/drawingml/2006/main" xmlns:r="http://schemas.openxmlformats.org/officeDocument/2006/relationships" xmlns:p="http://schemas.openxmlformats.org/presentationml/2006/main">
  <p:tag name="AS_UNIQUEID" val="60"/>
</p:tagLst>
</file>

<file path=ppt/tags/tag55.xml><?xml version="1.0" encoding="utf-8"?>
<p:tagLst xmlns:a="http://schemas.openxmlformats.org/drawingml/2006/main" xmlns:r="http://schemas.openxmlformats.org/officeDocument/2006/relationships" xmlns:p="http://schemas.openxmlformats.org/presentationml/2006/main">
  <p:tag name="AS_UNIQUEID" val="61"/>
</p:tagLst>
</file>

<file path=ppt/tags/tag56.xml><?xml version="1.0" encoding="utf-8"?>
<p:tagLst xmlns:a="http://schemas.openxmlformats.org/drawingml/2006/main" xmlns:r="http://schemas.openxmlformats.org/officeDocument/2006/relationships" xmlns:p="http://schemas.openxmlformats.org/presentationml/2006/main">
  <p:tag name="AS_UNIQUEID" val="62"/>
</p:tagLst>
</file>

<file path=ppt/tags/tag57.xml><?xml version="1.0" encoding="utf-8"?>
<p:tagLst xmlns:a="http://schemas.openxmlformats.org/drawingml/2006/main" xmlns:r="http://schemas.openxmlformats.org/officeDocument/2006/relationships" xmlns:p="http://schemas.openxmlformats.org/presentationml/2006/main">
  <p:tag name="AS_UNIQUEID" val="63"/>
</p:tagLst>
</file>

<file path=ppt/tags/tag58.xml><?xml version="1.0" encoding="utf-8"?>
<p:tagLst xmlns:a="http://schemas.openxmlformats.org/drawingml/2006/main" xmlns:r="http://schemas.openxmlformats.org/officeDocument/2006/relationships" xmlns:p="http://schemas.openxmlformats.org/presentationml/2006/main">
  <p:tag name="AS_UNIQUEID" val="64"/>
</p:tagLst>
</file>

<file path=ppt/tags/tag59.xml><?xml version="1.0" encoding="utf-8"?>
<p:tagLst xmlns:a="http://schemas.openxmlformats.org/drawingml/2006/main" xmlns:r="http://schemas.openxmlformats.org/officeDocument/2006/relationships" xmlns:p="http://schemas.openxmlformats.org/presentationml/2006/main">
  <p:tag name="AS_UNIQUEID" val="65"/>
</p:tagLst>
</file>

<file path=ppt/tags/tag6.xml><?xml version="1.0" encoding="utf-8"?>
<p:tagLst xmlns:a="http://schemas.openxmlformats.org/drawingml/2006/main" xmlns:r="http://schemas.openxmlformats.org/officeDocument/2006/relationships" xmlns:p="http://schemas.openxmlformats.org/presentationml/2006/main">
  <p:tag name="AS_UNIQUEID" val="6"/>
</p:tagLst>
</file>

<file path=ppt/tags/tag60.xml><?xml version="1.0" encoding="utf-8"?>
<p:tagLst xmlns:a="http://schemas.openxmlformats.org/drawingml/2006/main" xmlns:r="http://schemas.openxmlformats.org/officeDocument/2006/relationships" xmlns:p="http://schemas.openxmlformats.org/presentationml/2006/main">
  <p:tag name="AS_UNIQUEID" val="66"/>
</p:tagLst>
</file>

<file path=ppt/tags/tag61.xml><?xml version="1.0" encoding="utf-8"?>
<p:tagLst xmlns:a="http://schemas.openxmlformats.org/drawingml/2006/main" xmlns:r="http://schemas.openxmlformats.org/officeDocument/2006/relationships" xmlns:p="http://schemas.openxmlformats.org/presentationml/2006/main">
  <p:tag name="AS_UNIQUEID" val="67"/>
</p:tagLst>
</file>

<file path=ppt/tags/tag62.xml><?xml version="1.0" encoding="utf-8"?>
<p:tagLst xmlns:a="http://schemas.openxmlformats.org/drawingml/2006/main" xmlns:r="http://schemas.openxmlformats.org/officeDocument/2006/relationships" xmlns:p="http://schemas.openxmlformats.org/presentationml/2006/main">
  <p:tag name="AS_UNIQUEID" val="68"/>
</p:tagLst>
</file>

<file path=ppt/tags/tag63.xml><?xml version="1.0" encoding="utf-8"?>
<p:tagLst xmlns:a="http://schemas.openxmlformats.org/drawingml/2006/main" xmlns:r="http://schemas.openxmlformats.org/officeDocument/2006/relationships" xmlns:p="http://schemas.openxmlformats.org/presentationml/2006/main">
  <p:tag name="AS_UNIQUEID" val="69"/>
</p:tagLst>
</file>

<file path=ppt/tags/tag64.xml><?xml version="1.0" encoding="utf-8"?>
<p:tagLst xmlns:a="http://schemas.openxmlformats.org/drawingml/2006/main" xmlns:r="http://schemas.openxmlformats.org/officeDocument/2006/relationships" xmlns:p="http://schemas.openxmlformats.org/presentationml/2006/main">
  <p:tag name="AS_UNIQUEID" val="70"/>
</p:tagLst>
</file>

<file path=ppt/tags/tag65.xml><?xml version="1.0" encoding="utf-8"?>
<p:tagLst xmlns:a="http://schemas.openxmlformats.org/drawingml/2006/main" xmlns:r="http://schemas.openxmlformats.org/officeDocument/2006/relationships" xmlns:p="http://schemas.openxmlformats.org/presentationml/2006/main">
  <p:tag name="AS_UNIQUEID" val="72"/>
</p:tagLst>
</file>

<file path=ppt/tags/tag66.xml><?xml version="1.0" encoding="utf-8"?>
<p:tagLst xmlns:a="http://schemas.openxmlformats.org/drawingml/2006/main" xmlns:r="http://schemas.openxmlformats.org/officeDocument/2006/relationships" xmlns:p="http://schemas.openxmlformats.org/presentationml/2006/main">
  <p:tag name="AS_UNIQUEID" val="73"/>
</p:tagLst>
</file>

<file path=ppt/tags/tag67.xml><?xml version="1.0" encoding="utf-8"?>
<p:tagLst xmlns:a="http://schemas.openxmlformats.org/drawingml/2006/main" xmlns:r="http://schemas.openxmlformats.org/officeDocument/2006/relationships" xmlns:p="http://schemas.openxmlformats.org/presentationml/2006/main">
  <p:tag name="AS_UNIQUEID" val="74"/>
</p:tagLst>
</file>

<file path=ppt/tags/tag68.xml><?xml version="1.0" encoding="utf-8"?>
<p:tagLst xmlns:a="http://schemas.openxmlformats.org/drawingml/2006/main" xmlns:r="http://schemas.openxmlformats.org/officeDocument/2006/relationships" xmlns:p="http://schemas.openxmlformats.org/presentationml/2006/main">
  <p:tag name="AS_UNIQUEID" val="76"/>
</p:tagLst>
</file>

<file path=ppt/tags/tag69.xml><?xml version="1.0" encoding="utf-8"?>
<p:tagLst xmlns:a="http://schemas.openxmlformats.org/drawingml/2006/main" xmlns:r="http://schemas.openxmlformats.org/officeDocument/2006/relationships" xmlns:p="http://schemas.openxmlformats.org/presentationml/2006/main">
  <p:tag name="AS_UNIQUEID" val="77"/>
</p:tagLst>
</file>

<file path=ppt/tags/tag7.xml><?xml version="1.0" encoding="utf-8"?>
<p:tagLst xmlns:a="http://schemas.openxmlformats.org/drawingml/2006/main" xmlns:r="http://schemas.openxmlformats.org/officeDocument/2006/relationships" xmlns:p="http://schemas.openxmlformats.org/presentationml/2006/main">
  <p:tag name="AS_UNIQUEID" val="7"/>
</p:tagLst>
</file>

<file path=ppt/tags/tag70.xml><?xml version="1.0" encoding="utf-8"?>
<p:tagLst xmlns:a="http://schemas.openxmlformats.org/drawingml/2006/main" xmlns:r="http://schemas.openxmlformats.org/officeDocument/2006/relationships" xmlns:p="http://schemas.openxmlformats.org/presentationml/2006/main">
  <p:tag name="AS_UNIQUEID" val="78"/>
</p:tagLst>
</file>

<file path=ppt/tags/tag71.xml><?xml version="1.0" encoding="utf-8"?>
<p:tagLst xmlns:a="http://schemas.openxmlformats.org/drawingml/2006/main" xmlns:r="http://schemas.openxmlformats.org/officeDocument/2006/relationships" xmlns:p="http://schemas.openxmlformats.org/presentationml/2006/main">
  <p:tag name="AS_UNIQUEID" val="79"/>
</p:tagLst>
</file>

<file path=ppt/tags/tag72.xml><?xml version="1.0" encoding="utf-8"?>
<p:tagLst xmlns:a="http://schemas.openxmlformats.org/drawingml/2006/main" xmlns:r="http://schemas.openxmlformats.org/officeDocument/2006/relationships" xmlns:p="http://schemas.openxmlformats.org/presentationml/2006/main">
  <p:tag name="AS_UNIQUEID" val="80"/>
</p:tagLst>
</file>

<file path=ppt/tags/tag73.xml><?xml version="1.0" encoding="utf-8"?>
<p:tagLst xmlns:a="http://schemas.openxmlformats.org/drawingml/2006/main" xmlns:r="http://schemas.openxmlformats.org/officeDocument/2006/relationships" xmlns:p="http://schemas.openxmlformats.org/presentationml/2006/main">
  <p:tag name="AS_UNIQUEID" val="81"/>
</p:tagLst>
</file>

<file path=ppt/tags/tag74.xml><?xml version="1.0" encoding="utf-8"?>
<p:tagLst xmlns:a="http://schemas.openxmlformats.org/drawingml/2006/main" xmlns:r="http://schemas.openxmlformats.org/officeDocument/2006/relationships" xmlns:p="http://schemas.openxmlformats.org/presentationml/2006/main">
  <p:tag name="AS_UNIQUEID" val="82"/>
</p:tagLst>
</file>

<file path=ppt/tags/tag75.xml><?xml version="1.0" encoding="utf-8"?>
<p:tagLst xmlns:a="http://schemas.openxmlformats.org/drawingml/2006/main" xmlns:r="http://schemas.openxmlformats.org/officeDocument/2006/relationships" xmlns:p="http://schemas.openxmlformats.org/presentationml/2006/main">
  <p:tag name="AS_UNIQUEID" val="83"/>
</p:tagLst>
</file>

<file path=ppt/tags/tag76.xml><?xml version="1.0" encoding="utf-8"?>
<p:tagLst xmlns:a="http://schemas.openxmlformats.org/drawingml/2006/main" xmlns:r="http://schemas.openxmlformats.org/officeDocument/2006/relationships" xmlns:p="http://schemas.openxmlformats.org/presentationml/2006/main">
  <p:tag name="AS_UNIQUEID" val="84"/>
</p:tagLst>
</file>

<file path=ppt/tags/tag77.xml><?xml version="1.0" encoding="utf-8"?>
<p:tagLst xmlns:a="http://schemas.openxmlformats.org/drawingml/2006/main" xmlns:r="http://schemas.openxmlformats.org/officeDocument/2006/relationships" xmlns:p="http://schemas.openxmlformats.org/presentationml/2006/main">
  <p:tag name="AS_UNIQUEID" val="85"/>
</p:tagLst>
</file>

<file path=ppt/tags/tag78.xml><?xml version="1.0" encoding="utf-8"?>
<p:tagLst xmlns:a="http://schemas.openxmlformats.org/drawingml/2006/main" xmlns:r="http://schemas.openxmlformats.org/officeDocument/2006/relationships" xmlns:p="http://schemas.openxmlformats.org/presentationml/2006/main">
  <p:tag name="AS_UNIQUEID" val="86"/>
</p:tagLst>
</file>

<file path=ppt/tags/tag79.xml><?xml version="1.0" encoding="utf-8"?>
<p:tagLst xmlns:a="http://schemas.openxmlformats.org/drawingml/2006/main" xmlns:r="http://schemas.openxmlformats.org/officeDocument/2006/relationships" xmlns:p="http://schemas.openxmlformats.org/presentationml/2006/main">
  <p:tag name="AS_UNIQUEID" val="87"/>
</p:tagLst>
</file>

<file path=ppt/tags/tag8.xml><?xml version="1.0" encoding="utf-8"?>
<p:tagLst xmlns:a="http://schemas.openxmlformats.org/drawingml/2006/main" xmlns:r="http://schemas.openxmlformats.org/officeDocument/2006/relationships" xmlns:p="http://schemas.openxmlformats.org/presentationml/2006/main">
  <p:tag name="AS_UNIQUEID" val="8"/>
</p:tagLst>
</file>

<file path=ppt/tags/tag80.xml><?xml version="1.0" encoding="utf-8"?>
<p:tagLst xmlns:a="http://schemas.openxmlformats.org/drawingml/2006/main" xmlns:r="http://schemas.openxmlformats.org/officeDocument/2006/relationships" xmlns:p="http://schemas.openxmlformats.org/presentationml/2006/main">
  <p:tag name="AS_UNIQUEID" val="88"/>
</p:tagLst>
</file>

<file path=ppt/tags/tag81.xml><?xml version="1.0" encoding="utf-8"?>
<p:tagLst xmlns:a="http://schemas.openxmlformats.org/drawingml/2006/main" xmlns:r="http://schemas.openxmlformats.org/officeDocument/2006/relationships" xmlns:p="http://schemas.openxmlformats.org/presentationml/2006/main">
  <p:tag name="AS_UNIQUEID" val="89"/>
</p:tagLst>
</file>

<file path=ppt/tags/tag82.xml><?xml version="1.0" encoding="utf-8"?>
<p:tagLst xmlns:a="http://schemas.openxmlformats.org/drawingml/2006/main" xmlns:r="http://schemas.openxmlformats.org/officeDocument/2006/relationships" xmlns:p="http://schemas.openxmlformats.org/presentationml/2006/main">
  <p:tag name="AS_UNIQUEID" val="90"/>
</p:tagLst>
</file>

<file path=ppt/tags/tag83.xml><?xml version="1.0" encoding="utf-8"?>
<p:tagLst xmlns:a="http://schemas.openxmlformats.org/drawingml/2006/main" xmlns:r="http://schemas.openxmlformats.org/officeDocument/2006/relationships" xmlns:p="http://schemas.openxmlformats.org/presentationml/2006/main">
  <p:tag name="AS_UNIQUEID" val="91"/>
</p:tagLst>
</file>

<file path=ppt/tags/tag84.xml><?xml version="1.0" encoding="utf-8"?>
<p:tagLst xmlns:a="http://schemas.openxmlformats.org/drawingml/2006/main" xmlns:r="http://schemas.openxmlformats.org/officeDocument/2006/relationships" xmlns:p="http://schemas.openxmlformats.org/presentationml/2006/main">
  <p:tag name="AS_UNIQUEID" val="93"/>
</p:tagLst>
</file>

<file path=ppt/tags/tag85.xml><?xml version="1.0" encoding="utf-8"?>
<p:tagLst xmlns:a="http://schemas.openxmlformats.org/drawingml/2006/main" xmlns:r="http://schemas.openxmlformats.org/officeDocument/2006/relationships" xmlns:p="http://schemas.openxmlformats.org/presentationml/2006/main">
  <p:tag name="AS_UNIQUEID" val="94"/>
</p:tagLst>
</file>

<file path=ppt/tags/tag86.xml><?xml version="1.0" encoding="utf-8"?>
<p:tagLst xmlns:a="http://schemas.openxmlformats.org/drawingml/2006/main" xmlns:r="http://schemas.openxmlformats.org/officeDocument/2006/relationships" xmlns:p="http://schemas.openxmlformats.org/presentationml/2006/main">
  <p:tag name="AS_UNIQUEID" val="95"/>
</p:tagLst>
</file>

<file path=ppt/tags/tag87.xml><?xml version="1.0" encoding="utf-8"?>
<p:tagLst xmlns:a="http://schemas.openxmlformats.org/drawingml/2006/main" xmlns:r="http://schemas.openxmlformats.org/officeDocument/2006/relationships" xmlns:p="http://schemas.openxmlformats.org/presentationml/2006/main">
  <p:tag name="AS_UNIQUEID" val="96"/>
</p:tagLst>
</file>

<file path=ppt/tags/tag88.xml><?xml version="1.0" encoding="utf-8"?>
<p:tagLst xmlns:a="http://schemas.openxmlformats.org/drawingml/2006/main" xmlns:r="http://schemas.openxmlformats.org/officeDocument/2006/relationships" xmlns:p="http://schemas.openxmlformats.org/presentationml/2006/main">
  <p:tag name="AS_UNIQUEID" val="98"/>
</p:tagLst>
</file>

<file path=ppt/tags/tag89.xml><?xml version="1.0" encoding="utf-8"?>
<p:tagLst xmlns:a="http://schemas.openxmlformats.org/drawingml/2006/main" xmlns:r="http://schemas.openxmlformats.org/officeDocument/2006/relationships" xmlns:p="http://schemas.openxmlformats.org/presentationml/2006/main">
  <p:tag name="AS_UNIQUEID" val="99"/>
</p:tagLst>
</file>

<file path=ppt/tags/tag9.xml><?xml version="1.0" encoding="utf-8"?>
<p:tagLst xmlns:a="http://schemas.openxmlformats.org/drawingml/2006/main" xmlns:r="http://schemas.openxmlformats.org/officeDocument/2006/relationships" xmlns:p="http://schemas.openxmlformats.org/presentationml/2006/main">
  <p:tag name="AS_UNIQUEID" val="9"/>
</p:tagLst>
</file>

<file path=ppt/tags/tag90.xml><?xml version="1.0" encoding="utf-8"?>
<p:tagLst xmlns:a="http://schemas.openxmlformats.org/drawingml/2006/main" xmlns:r="http://schemas.openxmlformats.org/officeDocument/2006/relationships" xmlns:p="http://schemas.openxmlformats.org/presentationml/2006/main">
  <p:tag name="AS_UNIQUEID" val="100"/>
</p:tagLst>
</file>

<file path=ppt/tags/tag91.xml><?xml version="1.0" encoding="utf-8"?>
<p:tagLst xmlns:a="http://schemas.openxmlformats.org/drawingml/2006/main" xmlns:r="http://schemas.openxmlformats.org/officeDocument/2006/relationships" xmlns:p="http://schemas.openxmlformats.org/presentationml/2006/main">
  <p:tag name="AS_UNIQUEID" val="101"/>
</p:tagLst>
</file>

<file path=ppt/tags/tag92.xml><?xml version="1.0" encoding="utf-8"?>
<p:tagLst xmlns:a="http://schemas.openxmlformats.org/drawingml/2006/main" xmlns:r="http://schemas.openxmlformats.org/officeDocument/2006/relationships" xmlns:p="http://schemas.openxmlformats.org/presentationml/2006/main">
  <p:tag name="AS_UNIQUEID" val="102"/>
</p:tagLst>
</file>

<file path=ppt/tags/tag93.xml><?xml version="1.0" encoding="utf-8"?>
<p:tagLst xmlns:a="http://schemas.openxmlformats.org/drawingml/2006/main" xmlns:r="http://schemas.openxmlformats.org/officeDocument/2006/relationships" xmlns:p="http://schemas.openxmlformats.org/presentationml/2006/main">
  <p:tag name="AS_UNIQUEID" val="103"/>
</p:tagLst>
</file>

<file path=ppt/tags/tag94.xml><?xml version="1.0" encoding="utf-8"?>
<p:tagLst xmlns:a="http://schemas.openxmlformats.org/drawingml/2006/main" xmlns:r="http://schemas.openxmlformats.org/officeDocument/2006/relationships" xmlns:p="http://schemas.openxmlformats.org/presentationml/2006/main">
  <p:tag name="AS_UNIQUEID" val="104"/>
</p:tagLst>
</file>

<file path=ppt/tags/tag95.xml><?xml version="1.0" encoding="utf-8"?>
<p:tagLst xmlns:a="http://schemas.openxmlformats.org/drawingml/2006/main" xmlns:r="http://schemas.openxmlformats.org/officeDocument/2006/relationships" xmlns:p="http://schemas.openxmlformats.org/presentationml/2006/main">
  <p:tag name="AS_UNIQUEID" val="106"/>
</p:tagLst>
</file>

<file path=ppt/tags/tag96.xml><?xml version="1.0" encoding="utf-8"?>
<p:tagLst xmlns:a="http://schemas.openxmlformats.org/drawingml/2006/main" xmlns:r="http://schemas.openxmlformats.org/officeDocument/2006/relationships" xmlns:p="http://schemas.openxmlformats.org/presentationml/2006/main">
  <p:tag name="AS_UNIQUEID" val="107"/>
</p:tagLst>
</file>

<file path=ppt/tags/tag97.xml><?xml version="1.0" encoding="utf-8"?>
<p:tagLst xmlns:a="http://schemas.openxmlformats.org/drawingml/2006/main" xmlns:r="http://schemas.openxmlformats.org/officeDocument/2006/relationships" xmlns:p="http://schemas.openxmlformats.org/presentationml/2006/main">
  <p:tag name="AS_UNIQUEID" val="108"/>
</p:tagLst>
</file>

<file path=ppt/tags/tag98.xml><?xml version="1.0" encoding="utf-8"?>
<p:tagLst xmlns:a="http://schemas.openxmlformats.org/drawingml/2006/main" xmlns:r="http://schemas.openxmlformats.org/officeDocument/2006/relationships" xmlns:p="http://schemas.openxmlformats.org/presentationml/2006/main">
  <p:tag name="AS_UNIQUEID" val="109"/>
</p:tagLst>
</file>

<file path=ppt/tags/tag99.xml><?xml version="1.0" encoding="utf-8"?>
<p:tagLst xmlns:a="http://schemas.openxmlformats.org/drawingml/2006/main" xmlns:r="http://schemas.openxmlformats.org/officeDocument/2006/relationships" xmlns:p="http://schemas.openxmlformats.org/presentationml/2006/main">
  <p:tag name="AS_UNIQUEID" val="110"/>
</p:tagLst>
</file>

<file path=ppt/theme/theme1.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Arial"/>
        <a:cs typeface="Arial"/>
      </a:majorFont>
      <a:minorFont>
        <a:latin typeface="HelveticaNeueLT Std Lt"/>
        <a:ea typeface="Arial"/>
        <a:cs typeface="Arial"/>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2.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Arial"/>
        <a:cs typeface="Arial"/>
      </a:majorFont>
      <a:minorFont>
        <a:latin typeface="HelveticaNeueLT Std Lt"/>
        <a:ea typeface="Arial"/>
        <a:cs typeface="Arial"/>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0D646FA5-4750-492F-9DC5-6088F5CF0F5A}" vid="{E28B16D9-82F4-42AC-932A-BCE9DC6CE2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0D352D0CFCEC4D96D5B17170B1702A" ma:contentTypeVersion="12" ma:contentTypeDescription="Create a new document." ma:contentTypeScope="" ma:versionID="f691cf2002d90cb913b7b462de5e0130">
  <xsd:schema xmlns:xsd="http://www.w3.org/2001/XMLSchema" xmlns:xs="http://www.w3.org/2001/XMLSchema" xmlns:p="http://schemas.microsoft.com/office/2006/metadata/properties" xmlns:ns2="01c2c77a-982f-4476-ba10-268619503053" xmlns:ns3="929f8256-53ba-4be8-8423-420553242c5d" targetNamespace="http://schemas.microsoft.com/office/2006/metadata/properties" ma:root="true" ma:fieldsID="4a0f2a5e066db899947d23e12846db0b" ns2:_="" ns3:_="">
    <xsd:import namespace="01c2c77a-982f-4476-ba10-268619503053"/>
    <xsd:import namespace="929f8256-53ba-4be8-8423-420553242c5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c2c77a-982f-4476-ba10-2686195030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7a5e402-6aca-4b07-a8c8-bb1ed2e828e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29f8256-53ba-4be8-8423-420553242c5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ffb4e84-6c02-4895-94ed-41a9aca4619d}" ma:internalName="TaxCatchAll" ma:showField="CatchAllData" ma:web="929f8256-53ba-4be8-8423-420553242c5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etadata xmlns="http://www.objective.com/ecm/document/metadata/0B3863E18DF240919C16D6794A52FDA5" version="1.0.0">
  <systemFields>
    <field name="Objective-Id">
      <value order="0">A4376158</value>
    </field>
    <field name="Objective-Title">
      <value order="0">Presentation - External Provider - CALD electoral education</value>
    </field>
    <field name="Objective-Description">
      <value order="0"/>
    </field>
    <field name="Objective-CreationStamp">
      <value order="0">2024-03-08T02:47:11Z</value>
    </field>
    <field name="Objective-IsApproved">
      <value order="0">false</value>
    </field>
    <field name="Objective-IsPublished">
      <value order="0">true</value>
    </field>
    <field name="Objective-DatePublished">
      <value order="0">2024-07-29T23:58:58Z</value>
    </field>
    <field name="Objective-ModificationStamp">
      <value order="0">2024-07-29T23:58:58Z</value>
    </field>
    <field name="Objective-Owner">
      <value order="0">Nell Rooney</value>
    </field>
    <field name="Objective-Path">
      <value order="0">Objective Global Folder:AEC File Plan:Deputy Electoral Commissioner:Communications, Education and Engagement Branch:Electoral Education:Community Education:Electoral Education:CALD:External Provider - CALD electoral education</value>
    </field>
    <field name="Objective-Parent">
      <value order="0">External Provider - CALD electoral education</value>
    </field>
    <field name="Objective-State">
      <value order="0">Published</value>
    </field>
    <field name="Objective-VersionId">
      <value order="0">vA6381512</value>
    </field>
    <field name="Objective-Version">
      <value order="0">2.0</value>
    </field>
    <field name="Objective-VersionNumber">
      <value order="0">15</value>
    </field>
    <field name="Objective-VersionComment">
      <value order="0"/>
    </field>
    <field name="Objective-FileNumber">
      <value order="0">2023/10462</value>
    </field>
    <field name="Objective-Classification">
      <value order="0">OFFICIAL</value>
    </field>
    <field name="Objective-Caveats">
      <value order="0"/>
    </field>
  </systemFields>
  <catalogues/>
</metadat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01c2c77a-982f-4476-ba10-268619503053">
      <Terms xmlns="http://schemas.microsoft.com/office/infopath/2007/PartnerControls"/>
    </lcf76f155ced4ddcb4097134ff3c332f>
    <TaxCatchAll xmlns="929f8256-53ba-4be8-8423-420553242c5d" xsi:nil="true"/>
  </documentManagement>
</p:properties>
</file>

<file path=customXml/itemProps1.xml><?xml version="1.0" encoding="utf-8"?>
<ds:datastoreItem xmlns:ds="http://schemas.openxmlformats.org/officeDocument/2006/customXml" ds:itemID="{16A7AF31-651B-4D1A-A66F-C4B07F14BDEB}"/>
</file>

<file path=customXml/itemProps2.xml><?xml version="1.0" encoding="utf-8"?>
<ds:datastoreItem xmlns:ds="http://schemas.openxmlformats.org/officeDocument/2006/customXml" ds:itemID="{61F13114-4D30-4A6B-83AD-101129716416}">
  <ds:schemaRefs>
    <ds:schemaRef ds:uri="http://schemas.microsoft.com/sharepoint/v3/contenttype/forms"/>
  </ds:schemaRefs>
</ds:datastoreItem>
</file>

<file path=customXml/itemProps3.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customXml/itemProps4.xml><?xml version="1.0" encoding="utf-8"?>
<ds:datastoreItem xmlns:ds="http://schemas.openxmlformats.org/officeDocument/2006/customXml" ds:itemID="{43370F01-F0FB-4C39-A2F6-31229739B5B2}"/>
</file>

<file path=docProps/app.xml><?xml version="1.0" encoding="utf-8"?>
<Properties xmlns="http://schemas.openxmlformats.org/officeDocument/2006/extended-properties" xmlns:vt="http://schemas.openxmlformats.org/officeDocument/2006/docPropsVTypes">
  <Template>AEC PowerPoint template - REFERENDUM_IEPP_01</Template>
  <TotalTime>5576</TotalTime>
  <Words>1125</Words>
  <Application>Microsoft Office PowerPoint</Application>
  <PresentationFormat>Widescreen</PresentationFormat>
  <Paragraphs>143</Paragraphs>
  <Slides>20</Slides>
  <Notes>4</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Calibri</vt:lpstr>
      <vt:lpstr>Corbel</vt:lpstr>
      <vt:lpstr>Courier New</vt:lpstr>
      <vt:lpstr>HelveticaNeueLT Std Lt</vt:lpstr>
      <vt:lpstr>HelveticaNeueLT Std Thin</vt:lpstr>
      <vt:lpstr>HelveticaNeueLT Std UltLt</vt:lpstr>
      <vt:lpstr>Basis</vt:lpstr>
      <vt:lpstr>Basis</vt:lpstr>
      <vt:lpstr>Mabuhay!</vt:lpstr>
      <vt:lpstr>PowerPoint Presentation</vt:lpstr>
      <vt:lpstr>Bakit dapat bumoto?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subject>AEC branded PPT theme</dc:subject>
  <dc:creator>Nell Rooney</dc:creator>
  <cp:lastModifiedBy>Bartholome Fejedero</cp:lastModifiedBy>
  <cp:revision>73</cp:revision>
  <dcterms:created xsi:type="dcterms:W3CDTF">2023-04-03T05:16:48Z</dcterms:created>
  <dcterms:modified xsi:type="dcterms:W3CDTF">2024-12-20T03:40:13Z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ActionId">
    <vt:lpwstr>c149378a-d7d9-4f44-aa93-3a4ebb4fdd17</vt:lpwstr>
  </property>
  <property fmtid="{D5CDD505-2E9C-101B-9397-08002B2CF9AE}" pid="3" name="MSIP_Label_cbfd5943-f87e-40ae-9ab7-ca0a2fbb12c2_ContentBits">
    <vt:lpwstr>0</vt:lpwstr>
  </property>
  <property fmtid="{D5CDD505-2E9C-101B-9397-08002B2CF9AE}" pid="4" name="MSIP_Label_cbfd5943-f87e-40ae-9ab7-ca0a2fbb12c2_Enabled">
    <vt:lpwstr>true</vt:lpwstr>
  </property>
  <property fmtid="{D5CDD505-2E9C-101B-9397-08002B2CF9AE}" pid="5" name="MSIP_Label_cbfd5943-f87e-40ae-9ab7-ca0a2fbb12c2_Method">
    <vt:lpwstr>Privileged</vt:lpwstr>
  </property>
  <property fmtid="{D5CDD505-2E9C-101B-9397-08002B2CF9AE}" pid="6" name="MSIP_Label_cbfd5943-f87e-40ae-9ab7-ca0a2fbb12c2_Name">
    <vt:lpwstr>OFFICIAL</vt:lpwstr>
  </property>
  <property fmtid="{D5CDD505-2E9C-101B-9397-08002B2CF9AE}" pid="7" name="MSIP_Label_cbfd5943-f87e-40ae-9ab7-ca0a2fbb12c2_SetDate">
    <vt:lpwstr>2023-04-02T08:35:03Z</vt:lpwstr>
  </property>
  <property fmtid="{D5CDD505-2E9C-101B-9397-08002B2CF9AE}" pid="8" name="MSIP_Label_cbfd5943-f87e-40ae-9ab7-ca0a2fbb12c2_SiteId">
    <vt:lpwstr>c1eefc4f-a78a-4616-a218-48ba01757af3</vt:lpwstr>
  </property>
  <property fmtid="{D5CDD505-2E9C-101B-9397-08002B2CF9AE}" pid="9" name="Objective-Caveats">
    <vt:lpwstr/>
  </property>
  <property fmtid="{D5CDD505-2E9C-101B-9397-08002B2CF9AE}" pid="10" name="Objective-Classification">
    <vt:lpwstr>OFFICIAL</vt:lpwstr>
  </property>
  <property fmtid="{D5CDD505-2E9C-101B-9397-08002B2CF9AE}" pid="11" name="Objective-CreationStamp">
    <vt:filetime>2024-03-08T02:47:11Z</vt:filetime>
  </property>
  <property fmtid="{D5CDD505-2E9C-101B-9397-08002B2CF9AE}" pid="12" name="Objective-DatePublished">
    <vt:filetime>2024-07-29T23:58:58Z</vt:filetime>
  </property>
  <property fmtid="{D5CDD505-2E9C-101B-9397-08002B2CF9AE}" pid="13" name="Objective-Description">
    <vt:lpwstr/>
  </property>
  <property fmtid="{D5CDD505-2E9C-101B-9397-08002B2CF9AE}" pid="14" name="Objective-FileNumber">
    <vt:lpwstr>2023/10462</vt:lpwstr>
  </property>
  <property fmtid="{D5CDD505-2E9C-101B-9397-08002B2CF9AE}" pid="15" name="Objective-Id">
    <vt:lpwstr>A4376158</vt:lpwstr>
  </property>
  <property fmtid="{D5CDD505-2E9C-101B-9397-08002B2CF9AE}" pid="16" name="Objective-IsApproved">
    <vt:bool>false</vt:bool>
  </property>
  <property fmtid="{D5CDD505-2E9C-101B-9397-08002B2CF9AE}" pid="17" name="Objective-IsPublished">
    <vt:bool>true</vt:bool>
  </property>
  <property fmtid="{D5CDD505-2E9C-101B-9397-08002B2CF9AE}" pid="18" name="Objective-ModificationStamp">
    <vt:filetime>2024-07-29T23:58:58Z</vt:filetime>
  </property>
  <property fmtid="{D5CDD505-2E9C-101B-9397-08002B2CF9AE}" pid="19" name="Objective-Owner">
    <vt:lpwstr>Nell Rooney</vt:lpwstr>
  </property>
  <property fmtid="{D5CDD505-2E9C-101B-9397-08002B2CF9AE}" pid="20" name="Objective-Parent">
    <vt:lpwstr>External Provider - CALD electoral education</vt:lpwstr>
  </property>
  <property fmtid="{D5CDD505-2E9C-101B-9397-08002B2CF9AE}" pid="21" name="Objective-Path">
    <vt:lpwstr>Objective Global Folder:AEC File Plan:Deputy Electoral Commissioner:Communications, Education and Engagement Branch:Electoral Education:Community Education:Electoral Education:CALD:External Provider - CALD electoral education</vt:lpwstr>
  </property>
  <property fmtid="{D5CDD505-2E9C-101B-9397-08002B2CF9AE}" pid="22" name="Objective-State">
    <vt:lpwstr>Published</vt:lpwstr>
  </property>
  <property fmtid="{D5CDD505-2E9C-101B-9397-08002B2CF9AE}" pid="23" name="Objective-Title">
    <vt:lpwstr>Presentation - External Provider - CALD electoral education</vt:lpwstr>
  </property>
  <property fmtid="{D5CDD505-2E9C-101B-9397-08002B2CF9AE}" pid="24" name="Objective-Version">
    <vt:lpwstr>2.0</vt:lpwstr>
  </property>
  <property fmtid="{D5CDD505-2E9C-101B-9397-08002B2CF9AE}" pid="25" name="Objective-VersionComment">
    <vt:lpwstr/>
  </property>
  <property fmtid="{D5CDD505-2E9C-101B-9397-08002B2CF9AE}" pid="26" name="Objective-VersionId">
    <vt:lpwstr>vA6381512</vt:lpwstr>
  </property>
  <property fmtid="{D5CDD505-2E9C-101B-9397-08002B2CF9AE}" pid="27" name="Objective-VersionNumber">
    <vt:r8>15</vt:r8>
  </property>
  <property fmtid="{D5CDD505-2E9C-101B-9397-08002B2CF9AE}" pid="28" name="ContentTypeId">
    <vt:lpwstr>0x010100650D352D0CFCEC4D96D5B17170B1702A</vt:lpwstr>
  </property>
</Properties>
</file>