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32.xml" ContentType="application/vnd.openxmlformats-officedocument.presentationml.tags+xml"/>
  <Override PartName="/ppt/tags/tag139.xml" ContentType="application/vnd.openxmlformats-officedocument.presentationml.tags+xml"/>
  <Override PartName="/ppt/tags/tag143.xml" ContentType="application/vnd.openxmlformats-officedocument.presentationml.tags+xml"/>
  <Override PartName="/ppt/tags/tag148.xml" ContentType="application/vnd.openxmlformats-officedocument.presentationml.tags+xml"/>
  <Override PartName="/ppt/tags/tag147.xml" ContentType="application/vnd.openxmlformats-officedocument.presentationml.tags+xml"/>
  <Override PartName="/ppt/tags/tag146.xml" ContentType="application/vnd.openxmlformats-officedocument.presentationml.tags+xml"/>
  <Override PartName="/ppt/tags/tag145.xml" ContentType="application/vnd.openxmlformats-officedocument.presentationml.tags+xml"/>
  <Override PartName="/ppt/tags/tag144.xml" ContentType="application/vnd.openxmlformats-officedocument.presentationml.tags+xml"/>
  <Override PartName="/ppt/tags/tag142.xml" ContentType="application/vnd.openxmlformats-officedocument.presentationml.tags+xml"/>
  <Override PartName="/ppt/tags/tag8.xml" ContentType="application/vnd.openxmlformats-officedocument.presentationml.tags+xml"/>
  <Override PartName="/ppt/tags/tag137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25.xml" ContentType="application/vnd.openxmlformats-officedocument.presentationml.tags+xml"/>
  <Override PartName="/ppt/tags/tag124.xml" ContentType="application/vnd.openxmlformats-officedocument.presentationml.tags+xml"/>
  <Override PartName="/ppt/tags/tag12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9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10.xml" ContentType="application/vnd.openxmlformats-officedocument.presentationml.tags+xml"/>
  <Override PartName="/ppt/tags/tag138.xml" ContentType="application/vnd.openxmlformats-officedocument.presentationml.tags+xml"/>
  <Override PartName="/ppt/tags/tag162.xml" ContentType="application/vnd.openxmlformats-officedocument.presentationml.tags+xml"/>
  <Override PartName="/ppt/tags/tag6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64.xml" ContentType="application/vnd.openxmlformats-officedocument.presentationml.tags+xml"/>
  <Override PartName="/ppt/tags/tag163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22.xml" ContentType="application/vnd.openxmlformats-officedocument.presentationml.tag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53.xml" ContentType="application/vnd.openxmlformats-officedocument.presentationml.tags+xml"/>
  <Override PartName="/ppt/tags/tag159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154.xml" ContentType="application/vnd.openxmlformats-officedocument.presentationml.tags+xml"/>
  <Override PartName="/ppt/tags/tag7.xml" ContentType="application/vnd.openxmlformats-officedocument.presentationml.tags+xml"/>
  <Override PartName="/ppt/tags/tag117.xml" ContentType="application/vnd.openxmlformats-officedocument.presentationml.tags+xml"/>
  <Override PartName="/ppt/tags/tag120.xml" ContentType="application/vnd.openxmlformats-officedocument.presentationml.tags+xml"/>
  <Override PartName="/ppt/tags/tag27.xml" ContentType="application/vnd.openxmlformats-officedocument.presentationml.tags+xml"/>
  <Override PartName="/ppt/tags/tag26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64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7.xml" ContentType="application/vnd.openxmlformats-officedocument.presentationml.tags+xml"/>
  <Override PartName="/ppt/tags/tag25.xml" ContentType="application/vnd.openxmlformats-officedocument.presentationml.tags+xml"/>
  <Override PartName="/ppt/tags/tag68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75.xml" ContentType="application/vnd.openxmlformats-officedocument.presentationml.tags+xml"/>
  <Override PartName="/ppt/tags/tag74.xml" ContentType="application/vnd.openxmlformats-officedocument.presentationml.tags+xml"/>
  <Override PartName="/ppt/tags/tag73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5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39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30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121.xml" ContentType="application/vnd.openxmlformats-officedocument.presentationml.tags+xml"/>
  <Override PartName="/ppt/tags/tag80.xml" ContentType="application/vnd.openxmlformats-officedocument.presentationml.tags+xml"/>
  <Override PartName="/ppt/tags/tag82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0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31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1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4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83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81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4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89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451356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7974" autoAdjust="0"/>
  </p:normalViewPr>
  <p:slideViewPr>
    <p:cSldViewPr snapToGrid="0">
      <p:cViewPr varScale="1">
        <p:scale>
          <a:sx n="64" d="100"/>
          <a:sy n="64" d="100"/>
        </p:scale>
        <p:origin x="90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holome Fejedero" userId="96dfbccbe1f2cca6" providerId="LiveId" clId="{AEEBA424-3BCB-4923-B538-3F9DEEEFEF19}"/>
    <pc:docChg chg="undo custSel modSld">
      <pc:chgData name="Bartholome Fejedero" userId="96dfbccbe1f2cca6" providerId="LiveId" clId="{AEEBA424-3BCB-4923-B538-3F9DEEEFEF19}" dt="2024-12-16T04:06:42.679" v="13" actId="20577"/>
      <pc:docMkLst>
        <pc:docMk/>
      </pc:docMkLst>
      <pc:sldChg chg="modSp mod">
        <pc:chgData name="Bartholome Fejedero" userId="96dfbccbe1f2cca6" providerId="LiveId" clId="{AEEBA424-3BCB-4923-B538-3F9DEEEFEF19}" dt="2024-12-16T04:06:42.679" v="13" actId="20577"/>
        <pc:sldMkLst>
          <pc:docMk/>
          <pc:sldMk cId="573933359" sldId="280"/>
        </pc:sldMkLst>
        <pc:spChg chg="mod">
          <ac:chgData name="Bartholome Fejedero" userId="96dfbccbe1f2cca6" providerId="LiveId" clId="{AEEBA424-3BCB-4923-B538-3F9DEEEFEF19}" dt="2024-12-16T04:06:42.679" v="13" actId="20577"/>
          <ac:spMkLst>
            <pc:docMk/>
            <pc:sldMk cId="573933359" sldId="280"/>
            <ac:spMk id="14" creationId="{E0AFDA3A-C319-679B-6CC4-7F9EECB1BF62}"/>
          </ac:spMkLst>
        </pc:spChg>
      </pc:sldChg>
      <pc:sldChg chg="modSp mod">
        <pc:chgData name="Bartholome Fejedero" userId="96dfbccbe1f2cca6" providerId="LiveId" clId="{AEEBA424-3BCB-4923-B538-3F9DEEEFEF19}" dt="2024-12-16T04:06:20.008" v="10" actId="20577"/>
        <pc:sldMkLst>
          <pc:docMk/>
          <pc:sldMk cId="775519377" sldId="311"/>
        </pc:sldMkLst>
        <pc:spChg chg="mod">
          <ac:chgData name="Bartholome Fejedero" userId="96dfbccbe1f2cca6" providerId="LiveId" clId="{AEEBA424-3BCB-4923-B538-3F9DEEEFEF19}" dt="2024-12-16T04:06:05.913" v="4" actId="20577"/>
          <ac:spMkLst>
            <pc:docMk/>
            <pc:sldMk cId="775519377" sldId="311"/>
            <ac:spMk id="5" creationId="{BEF6BDC1-7548-DBA0-6F14-878BB2AD050E}"/>
          </ac:spMkLst>
        </pc:spChg>
        <pc:spChg chg="mod">
          <ac:chgData name="Bartholome Fejedero" userId="96dfbccbe1f2cca6" providerId="LiveId" clId="{AEEBA424-3BCB-4923-B538-3F9DEEEFEF19}" dt="2024-12-16T04:06:20.008" v="10" actId="20577"/>
          <ac:spMkLst>
            <pc:docMk/>
            <pc:sldMk cId="775519377" sldId="311"/>
            <ac:spMk id="7" creationId="{F9DDC01F-FBFD-4100-34A4-327A4F49A3D4}"/>
          </ac:spMkLst>
        </pc:spChg>
      </pc:sldChg>
      <pc:sldChg chg="modSp mod">
        <pc:chgData name="Bartholome Fejedero" userId="96dfbccbe1f2cca6" providerId="LiveId" clId="{AEEBA424-3BCB-4923-B538-3F9DEEEFEF19}" dt="2024-12-16T04:04:59.220" v="1" actId="20577"/>
        <pc:sldMkLst>
          <pc:docMk/>
          <pc:sldMk cId="1010342512" sldId="312"/>
        </pc:sldMkLst>
        <pc:spChg chg="mod">
          <ac:chgData name="Bartholome Fejedero" userId="96dfbccbe1f2cca6" providerId="LiveId" clId="{AEEBA424-3BCB-4923-B538-3F9DEEEFEF19}" dt="2024-12-16T04:04:59.220" v="1" actId="20577"/>
          <ac:spMkLst>
            <pc:docMk/>
            <pc:sldMk cId="1010342512" sldId="312"/>
            <ac:spMk id="3" creationId="{5F17244D-8BAF-C0DB-7EEF-48359A97DB8D}"/>
          </ac:spMkLst>
        </pc:spChg>
      </pc:sldChg>
    </pc:docChg>
  </pc:docChgLst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  <pc:docChgLst>
    <pc:chgData name="Bartholome Fejedero" userId="96dfbccbe1f2cca6" providerId="LiveId" clId="{1E22A1C0-80E7-4152-A4FD-5DAD7E3A988E}"/>
    <pc:docChg chg="undo redo custSel modSld modMainMaster">
      <pc:chgData name="Bartholome Fejedero" userId="96dfbccbe1f2cca6" providerId="LiveId" clId="{1E22A1C0-80E7-4152-A4FD-5DAD7E3A988E}" dt="2024-12-13T05:09:19.286" v="738" actId="196"/>
      <pc:docMkLst>
        <pc:docMk/>
      </pc:docMkLst>
      <pc:sldChg chg="addSp delSp modSp mod">
        <pc:chgData name="Bartholome Fejedero" userId="96dfbccbe1f2cca6" providerId="LiveId" clId="{1E22A1C0-80E7-4152-A4FD-5DAD7E3A988E}" dt="2024-12-13T01:01:23.703" v="168" actId="478"/>
        <pc:sldMkLst>
          <pc:docMk/>
          <pc:sldMk cId="4079230866" sldId="256"/>
        </pc:sldMkLst>
        <pc:spChg chg="mod modVis">
          <ac:chgData name="Bartholome Fejedero" userId="96dfbccbe1f2cca6" providerId="LiveId" clId="{1E22A1C0-80E7-4152-A4FD-5DAD7E3A988E}" dt="2024-12-13T00:54:49.946" v="148"/>
          <ac:spMkLst>
            <pc:docMk/>
            <pc:sldMk cId="4079230866" sldId="256"/>
            <ac:spMk id="2" creationId="{D0D61D1B-7EFA-EB59-71D3-17C1CFDE4701}"/>
          </ac:spMkLst>
        </pc:spChg>
        <pc:spChg chg="mod modVis">
          <ac:chgData name="Bartholome Fejedero" userId="96dfbccbe1f2cca6" providerId="LiveId" clId="{1E22A1C0-80E7-4152-A4FD-5DAD7E3A988E}" dt="2024-12-13T00:54:49.946" v="148"/>
          <ac:spMkLst>
            <pc:docMk/>
            <pc:sldMk cId="4079230866" sldId="256"/>
            <ac:spMk id="3" creationId="{B3F3A812-3402-5108-9788-370E25D299E3}"/>
          </ac:spMkLst>
        </pc:spChg>
        <pc:picChg chg="mod modVis">
          <ac:chgData name="Bartholome Fejedero" userId="96dfbccbe1f2cca6" providerId="LiveId" clId="{1E22A1C0-80E7-4152-A4FD-5DAD7E3A988E}" dt="2024-12-13T00:44:23.219" v="113" actId="14429"/>
          <ac:picMkLst>
            <pc:docMk/>
            <pc:sldMk cId="4079230866" sldId="256"/>
            <ac:picMk id="5" creationId="{AD28AEF4-F0F8-4160-DEF9-952CF3D7E031}"/>
          </ac:picMkLst>
        </pc:picChg>
      </pc:sldChg>
      <pc:sldChg chg="modSp mod">
        <pc:chgData name="Bartholome Fejedero" userId="96dfbccbe1f2cca6" providerId="LiveId" clId="{1E22A1C0-80E7-4152-A4FD-5DAD7E3A988E}" dt="2024-12-13T01:44:02.569" v="308" actId="948"/>
        <pc:sldMkLst>
          <pc:docMk/>
          <pc:sldMk cId="2409969808" sldId="259"/>
        </pc:sldMkLst>
        <pc:spChg chg="mod">
          <ac:chgData name="Bartholome Fejedero" userId="96dfbccbe1f2cca6" providerId="LiveId" clId="{1E22A1C0-80E7-4152-A4FD-5DAD7E3A988E}" dt="2024-12-13T01:42:35.147" v="306" actId="1076"/>
          <ac:spMkLst>
            <pc:docMk/>
            <pc:sldMk cId="2409969808" sldId="259"/>
            <ac:spMk id="4" creationId="{EC6C8F59-0A2B-443E-DF2E-11165421D4C4}"/>
          </ac:spMkLst>
        </pc:spChg>
        <pc:spChg chg="mod">
          <ac:chgData name="Bartholome Fejedero" userId="96dfbccbe1f2cca6" providerId="LiveId" clId="{1E22A1C0-80E7-4152-A4FD-5DAD7E3A988E}" dt="2024-12-13T01:44:02.569" v="308" actId="948"/>
          <ac:spMkLst>
            <pc:docMk/>
            <pc:sldMk cId="2409969808" sldId="259"/>
            <ac:spMk id="5" creationId="{BA3512EB-97EF-9DE7-5AF2-A76BB5C12587}"/>
          </ac:spMkLst>
        </pc:spChg>
        <pc:picChg chg="mod">
          <ac:chgData name="Bartholome Fejedero" userId="96dfbccbe1f2cca6" providerId="LiveId" clId="{1E22A1C0-80E7-4152-A4FD-5DAD7E3A988E}" dt="2024-12-13T01:42:11.825" v="305" actId="1076"/>
          <ac:picMkLst>
            <pc:docMk/>
            <pc:sldMk cId="2409969808" sldId="259"/>
            <ac:picMk id="2" creationId="{8CE8CA8A-1F23-304B-B568-56C27E99382C}"/>
          </ac:picMkLst>
        </pc:picChg>
      </pc:sldChg>
      <pc:sldChg chg="addSp modSp mod">
        <pc:chgData name="Bartholome Fejedero" userId="96dfbccbe1f2cca6" providerId="LiveId" clId="{1E22A1C0-80E7-4152-A4FD-5DAD7E3A988E}" dt="2024-12-13T04:01:49.350" v="716" actId="1076"/>
        <pc:sldMkLst>
          <pc:docMk/>
          <pc:sldMk cId="1520021709" sldId="275"/>
        </pc:sldMkLst>
        <pc:spChg chg="mod ord">
          <ac:chgData name="Bartholome Fejedero" userId="96dfbccbe1f2cca6" providerId="LiveId" clId="{1E22A1C0-80E7-4152-A4FD-5DAD7E3A988E}" dt="2024-12-13T04:01:25.023" v="715" actId="1076"/>
          <ac:spMkLst>
            <pc:docMk/>
            <pc:sldMk cId="1520021709" sldId="275"/>
            <ac:spMk id="2" creationId="{CB1CBBD3-AC5E-99D0-F894-6D1B59E18C7E}"/>
          </ac:spMkLst>
        </pc:spChg>
        <pc:spChg chg="add mod">
          <ac:chgData name="Bartholome Fejedero" userId="96dfbccbe1f2cca6" providerId="LiveId" clId="{1E22A1C0-80E7-4152-A4FD-5DAD7E3A988E}" dt="2024-12-13T04:00:58.539" v="710" actId="1076"/>
          <ac:spMkLst>
            <pc:docMk/>
            <pc:sldMk cId="1520021709" sldId="275"/>
            <ac:spMk id="3" creationId="{637D86FF-8ED0-4CFA-AA45-C959DF5AC6D0}"/>
          </ac:spMkLst>
        </pc:spChg>
        <pc:spChg chg="mod">
          <ac:chgData name="Bartholome Fejedero" userId="96dfbccbe1f2cca6" providerId="LiveId" clId="{1E22A1C0-80E7-4152-A4FD-5DAD7E3A988E}" dt="2024-12-13T03:08:00.052" v="648" actId="121"/>
          <ac:spMkLst>
            <pc:docMk/>
            <pc:sldMk cId="1520021709" sldId="275"/>
            <ac:spMk id="5" creationId="{BD21F536-B5CD-236E-A45A-0EE691EFF008}"/>
          </ac:spMkLst>
        </pc:spChg>
        <pc:spChg chg="mod">
          <ac:chgData name="Bartholome Fejedero" userId="96dfbccbe1f2cca6" providerId="LiveId" clId="{1E22A1C0-80E7-4152-A4FD-5DAD7E3A988E}" dt="2024-12-13T03:58:45.010" v="694" actId="948"/>
          <ac:spMkLst>
            <pc:docMk/>
            <pc:sldMk cId="1520021709" sldId="275"/>
            <ac:spMk id="7" creationId="{CD5F56E7-50C0-2FCD-9A91-3B5ED476C03C}"/>
          </ac:spMkLst>
        </pc:spChg>
        <pc:spChg chg="mod">
          <ac:chgData name="Bartholome Fejedero" userId="96dfbccbe1f2cca6" providerId="LiveId" clId="{1E22A1C0-80E7-4152-A4FD-5DAD7E3A988E}" dt="2024-12-13T04:01:49.350" v="716" actId="1076"/>
          <ac:spMkLst>
            <pc:docMk/>
            <pc:sldMk cId="1520021709" sldId="275"/>
            <ac:spMk id="8" creationId="{B8B0B643-4549-B79D-07ED-9AB125E3A42B}"/>
          </ac:spMkLst>
        </pc:spChg>
        <pc:grpChg chg="mod">
          <ac:chgData name="Bartholome Fejedero" userId="96dfbccbe1f2cca6" providerId="LiveId" clId="{1E22A1C0-80E7-4152-A4FD-5DAD7E3A988E}" dt="2024-12-13T04:00:32.514" v="708" actId="1038"/>
          <ac:grpSpMkLst>
            <pc:docMk/>
            <pc:sldMk cId="1520021709" sldId="275"/>
            <ac:grpSpMk id="9" creationId="{5B94187C-7F99-6049-6180-02C00FDE30B9}"/>
          </ac:grpSpMkLst>
        </pc:grpChg>
        <pc:picChg chg="mod">
          <ac:chgData name="Bartholome Fejedero" userId="96dfbccbe1f2cca6" providerId="LiveId" clId="{1E22A1C0-80E7-4152-A4FD-5DAD7E3A988E}" dt="2024-12-13T04:01:02.443" v="712" actId="1076"/>
          <ac:picMkLst>
            <pc:docMk/>
            <pc:sldMk cId="1520021709" sldId="275"/>
            <ac:picMk id="17" creationId="{24909BD0-B7DD-BC65-C61E-B5C4183FDA5F}"/>
          </ac:picMkLst>
        </pc:picChg>
        <pc:picChg chg="mod">
          <ac:chgData name="Bartholome Fejedero" userId="96dfbccbe1f2cca6" providerId="LiveId" clId="{1E22A1C0-80E7-4152-A4FD-5DAD7E3A988E}" dt="2024-12-13T04:00:49.430" v="709" actId="196"/>
          <ac:picMkLst>
            <pc:docMk/>
            <pc:sldMk cId="1520021709" sldId="275"/>
            <ac:picMk id="19" creationId="{864C4BA1-0A91-214F-1EEB-7C57DAAD32AD}"/>
          </ac:picMkLst>
        </pc:picChg>
      </pc:sldChg>
      <pc:sldChg chg="modSp mod">
        <pc:chgData name="Bartholome Fejedero" userId="96dfbccbe1f2cca6" providerId="LiveId" clId="{1E22A1C0-80E7-4152-A4FD-5DAD7E3A988E}" dt="2024-12-13T02:00:24.554" v="414" actId="14100"/>
        <pc:sldMkLst>
          <pc:docMk/>
          <pc:sldMk cId="480413374" sldId="276"/>
        </pc:sldMkLst>
        <pc:spChg chg="mod">
          <ac:chgData name="Bartholome Fejedero" userId="96dfbccbe1f2cca6" providerId="LiveId" clId="{1E22A1C0-80E7-4152-A4FD-5DAD7E3A988E}" dt="2024-12-13T02:00:24.554" v="414" actId="14100"/>
          <ac:spMkLst>
            <pc:docMk/>
            <pc:sldMk cId="480413374" sldId="276"/>
            <ac:spMk id="6" creationId="{6397295C-1DA5-0EA1-B218-42CC09995895}"/>
          </ac:spMkLst>
        </pc:spChg>
        <pc:spChg chg="mod">
          <ac:chgData name="Bartholome Fejedero" userId="96dfbccbe1f2cca6" providerId="LiveId" clId="{1E22A1C0-80E7-4152-A4FD-5DAD7E3A988E}" dt="2024-12-13T02:00:16.342" v="412" actId="1076"/>
          <ac:spMkLst>
            <pc:docMk/>
            <pc:sldMk cId="480413374" sldId="276"/>
            <ac:spMk id="10" creationId="{288574A8-48E2-CC87-85E7-54E75E04796D}"/>
          </ac:spMkLst>
        </pc:spChg>
        <pc:spChg chg="mod">
          <ac:chgData name="Bartholome Fejedero" userId="96dfbccbe1f2cca6" providerId="LiveId" clId="{1E22A1C0-80E7-4152-A4FD-5DAD7E3A988E}" dt="2024-12-13T01:59:53.933" v="409" actId="1076"/>
          <ac:spMkLst>
            <pc:docMk/>
            <pc:sldMk cId="480413374" sldId="276"/>
            <ac:spMk id="11" creationId="{900B85EC-4958-BCEE-C881-6F54744EE67D}"/>
          </ac:spMkLst>
        </pc:spChg>
        <pc:spChg chg="mod">
          <ac:chgData name="Bartholome Fejedero" userId="96dfbccbe1f2cca6" providerId="LiveId" clId="{1E22A1C0-80E7-4152-A4FD-5DAD7E3A988E}" dt="2024-12-13T01:58:33.903" v="403" actId="14100"/>
          <ac:spMkLst>
            <pc:docMk/>
            <pc:sldMk cId="480413374" sldId="276"/>
            <ac:spMk id="12" creationId="{905F82AC-1CB8-5822-2184-746D671DF4B3}"/>
          </ac:spMkLst>
        </pc:spChg>
        <pc:picChg chg="mod">
          <ac:chgData name="Bartholome Fejedero" userId="96dfbccbe1f2cca6" providerId="LiveId" clId="{1E22A1C0-80E7-4152-A4FD-5DAD7E3A988E}" dt="2024-12-13T01:59:53.933" v="409" actId="1076"/>
          <ac:picMkLst>
            <pc:docMk/>
            <pc:sldMk cId="480413374" sldId="276"/>
            <ac:picMk id="3" creationId="{656C6B08-98B5-9624-B46A-E2C456EC52E3}"/>
          </ac:picMkLst>
        </pc:picChg>
        <pc:picChg chg="mod">
          <ac:chgData name="Bartholome Fejedero" userId="96dfbccbe1f2cca6" providerId="LiveId" clId="{1E22A1C0-80E7-4152-A4FD-5DAD7E3A988E}" dt="2024-12-13T02:00:16.342" v="412" actId="1076"/>
          <ac:picMkLst>
            <pc:docMk/>
            <pc:sldMk cId="480413374" sldId="276"/>
            <ac:picMk id="9" creationId="{7B007944-C7D1-C99C-D376-CE16ABF98DA2}"/>
          </ac:picMkLst>
        </pc:picChg>
      </pc:sldChg>
      <pc:sldChg chg="modSp mod">
        <pc:chgData name="Bartholome Fejedero" userId="96dfbccbe1f2cca6" providerId="LiveId" clId="{1E22A1C0-80E7-4152-A4FD-5DAD7E3A988E}" dt="2024-12-13T01:18:55.223" v="231" actId="1038"/>
        <pc:sldMkLst>
          <pc:docMk/>
          <pc:sldMk cId="2874452249" sldId="279"/>
        </pc:sldMkLst>
        <pc:spChg chg="mod">
          <ac:chgData name="Bartholome Fejedero" userId="96dfbccbe1f2cca6" providerId="LiveId" clId="{1E22A1C0-80E7-4152-A4FD-5DAD7E3A988E}" dt="2024-12-13T01:16:44.664" v="191" actId="1076"/>
          <ac:spMkLst>
            <pc:docMk/>
            <pc:sldMk cId="2874452249" sldId="279"/>
            <ac:spMk id="2" creationId="{D5E9B61E-D13D-6916-8AD5-CC8EBC3CB8CA}"/>
          </ac:spMkLst>
        </pc:spChg>
        <pc:spChg chg="mod">
          <ac:chgData name="Bartholome Fejedero" userId="96dfbccbe1f2cca6" providerId="LiveId" clId="{1E22A1C0-80E7-4152-A4FD-5DAD7E3A988E}" dt="2024-12-13T01:18:19.808" v="216" actId="1038"/>
          <ac:spMkLst>
            <pc:docMk/>
            <pc:sldMk cId="2874452249" sldId="279"/>
            <ac:spMk id="3" creationId="{9D724F43-1331-5B36-8D5E-A7F918A0403E}"/>
          </ac:spMkLst>
        </pc:spChg>
        <pc:spChg chg="mod modVis">
          <ac:chgData name="Bartholome Fejedero" userId="96dfbccbe1f2cca6" providerId="LiveId" clId="{1E22A1C0-80E7-4152-A4FD-5DAD7E3A988E}" dt="2024-12-13T01:17:15.877" v="197" actId="14429"/>
          <ac:spMkLst>
            <pc:docMk/>
            <pc:sldMk cId="2874452249" sldId="279"/>
            <ac:spMk id="5" creationId="{A6571DAC-B96E-0ED0-2C6B-DE037113A0FE}"/>
          </ac:spMkLst>
        </pc:spChg>
        <pc:picChg chg="mod">
          <ac:chgData name="Bartholome Fejedero" userId="96dfbccbe1f2cca6" providerId="LiveId" clId="{1E22A1C0-80E7-4152-A4FD-5DAD7E3A988E}" dt="2024-12-13T01:18:29.960" v="220" actId="1036"/>
          <ac:picMkLst>
            <pc:docMk/>
            <pc:sldMk cId="2874452249" sldId="279"/>
            <ac:picMk id="6" creationId="{69199CAE-BC88-D550-BE65-17B576B12CAC}"/>
          </ac:picMkLst>
        </pc:picChg>
        <pc:picChg chg="mod modVis">
          <ac:chgData name="Bartholome Fejedero" userId="96dfbccbe1f2cca6" providerId="LiveId" clId="{1E22A1C0-80E7-4152-A4FD-5DAD7E3A988E}" dt="2024-12-13T01:18:55.223" v="231" actId="1038"/>
          <ac:picMkLst>
            <pc:docMk/>
            <pc:sldMk cId="2874452249" sldId="279"/>
            <ac:picMk id="8" creationId="{73F43FC8-D104-891B-6568-ECAE1618AA50}"/>
          </ac:picMkLst>
        </pc:picChg>
      </pc:sldChg>
      <pc:sldChg chg="modSp mod">
        <pc:chgData name="Bartholome Fejedero" userId="96dfbccbe1f2cca6" providerId="LiveId" clId="{1E22A1C0-80E7-4152-A4FD-5DAD7E3A988E}" dt="2024-12-13T03:06:07.410" v="647" actId="20577"/>
        <pc:sldMkLst>
          <pc:docMk/>
          <pc:sldMk cId="573933359" sldId="280"/>
        </pc:sldMkLst>
        <pc:spChg chg="mod">
          <ac:chgData name="Bartholome Fejedero" userId="96dfbccbe1f2cca6" providerId="LiveId" clId="{1E22A1C0-80E7-4152-A4FD-5DAD7E3A988E}" dt="2024-12-13T03:04:02.166" v="626" actId="121"/>
          <ac:spMkLst>
            <pc:docMk/>
            <pc:sldMk cId="573933359" sldId="280"/>
            <ac:spMk id="11" creationId="{703D4338-70D3-A8F9-6D59-E400D63A6FB2}"/>
          </ac:spMkLst>
        </pc:spChg>
        <pc:spChg chg="mod">
          <ac:chgData name="Bartholome Fejedero" userId="96dfbccbe1f2cca6" providerId="LiveId" clId="{1E22A1C0-80E7-4152-A4FD-5DAD7E3A988E}" dt="2024-12-13T03:04:35.008" v="633" actId="1076"/>
          <ac:spMkLst>
            <pc:docMk/>
            <pc:sldMk cId="573933359" sldId="280"/>
            <ac:spMk id="12" creationId="{821A9D7E-43A4-CEE7-688C-CF8D30AE93F2}"/>
          </ac:spMkLst>
        </pc:spChg>
        <pc:spChg chg="mod">
          <ac:chgData name="Bartholome Fejedero" userId="96dfbccbe1f2cca6" providerId="LiveId" clId="{1E22A1C0-80E7-4152-A4FD-5DAD7E3A988E}" dt="2024-12-13T03:06:07.410" v="647" actId="20577"/>
          <ac:spMkLst>
            <pc:docMk/>
            <pc:sldMk cId="573933359" sldId="280"/>
            <ac:spMk id="14" creationId="{E0AFDA3A-C319-679B-6CC4-7F9EECB1BF62}"/>
          </ac:spMkLst>
        </pc:spChg>
        <pc:picChg chg="mod">
          <ac:chgData name="Bartholome Fejedero" userId="96dfbccbe1f2cca6" providerId="LiveId" clId="{1E22A1C0-80E7-4152-A4FD-5DAD7E3A988E}" dt="2024-12-13T03:04:35.008" v="633" actId="1076"/>
          <ac:picMkLst>
            <pc:docMk/>
            <pc:sldMk cId="573933359" sldId="280"/>
            <ac:picMk id="13" creationId="{1423D8C5-46F2-3106-363A-E78357744A4E}"/>
          </ac:picMkLst>
        </pc:picChg>
      </pc:sldChg>
      <pc:sldChg chg="modSp mod modNotesTx">
        <pc:chgData name="Bartholome Fejedero" userId="96dfbccbe1f2cca6" providerId="LiveId" clId="{1E22A1C0-80E7-4152-A4FD-5DAD7E3A988E}" dt="2024-12-13T05:05:51.706" v="737" actId="1076"/>
        <pc:sldMkLst>
          <pc:docMk/>
          <pc:sldMk cId="922393757" sldId="287"/>
        </pc:sldMkLst>
        <pc:spChg chg="mod">
          <ac:chgData name="Bartholome Fejedero" userId="96dfbccbe1f2cca6" providerId="LiveId" clId="{1E22A1C0-80E7-4152-A4FD-5DAD7E3A988E}" dt="2024-12-13T05:05:51.706" v="737" actId="1076"/>
          <ac:spMkLst>
            <pc:docMk/>
            <pc:sldMk cId="922393757" sldId="287"/>
            <ac:spMk id="2" creationId="{1272109D-E0F3-1880-6AD8-3AD352BCC65D}"/>
          </ac:spMkLst>
        </pc:spChg>
        <pc:spChg chg="mod">
          <ac:chgData name="Bartholome Fejedero" userId="96dfbccbe1f2cca6" providerId="LiveId" clId="{1E22A1C0-80E7-4152-A4FD-5DAD7E3A988E}" dt="2024-12-13T05:05:51.706" v="737" actId="1076"/>
          <ac:spMkLst>
            <pc:docMk/>
            <pc:sldMk cId="922393757" sldId="287"/>
            <ac:spMk id="3" creationId="{8BA64A42-EA0A-D5ED-CCAD-EE00A1590E20}"/>
          </ac:spMkLst>
        </pc:spChg>
        <pc:picChg chg="mod">
          <ac:chgData name="Bartholome Fejedero" userId="96dfbccbe1f2cca6" providerId="LiveId" clId="{1E22A1C0-80E7-4152-A4FD-5DAD7E3A988E}" dt="2024-12-13T00:41:56.442" v="91" actId="1076"/>
          <ac:picMkLst>
            <pc:docMk/>
            <pc:sldMk cId="922393757" sldId="287"/>
            <ac:picMk id="4" creationId="{8FFBE620-6949-4F46-2655-D3AC837EDE47}"/>
          </ac:picMkLst>
        </pc:picChg>
      </pc:sldChg>
      <pc:sldChg chg="modSp mod">
        <pc:chgData name="Bartholome Fejedero" userId="96dfbccbe1f2cca6" providerId="LiveId" clId="{1E22A1C0-80E7-4152-A4FD-5DAD7E3A988E}" dt="2024-12-13T04:56:16.807" v="731" actId="1076"/>
        <pc:sldMkLst>
          <pc:docMk/>
          <pc:sldMk cId="4288356715" sldId="293"/>
        </pc:sldMkLst>
        <pc:spChg chg="mod">
          <ac:chgData name="Bartholome Fejedero" userId="96dfbccbe1f2cca6" providerId="LiveId" clId="{1E22A1C0-80E7-4152-A4FD-5DAD7E3A988E}" dt="2024-12-13T04:02:11.401" v="718" actId="1076"/>
          <ac:spMkLst>
            <pc:docMk/>
            <pc:sldMk cId="4288356715" sldId="293"/>
            <ac:spMk id="2" creationId="{CD3D328B-58FF-8701-9ACF-9A0A35AD428D}"/>
          </ac:spMkLst>
        </pc:spChg>
        <pc:spChg chg="mod">
          <ac:chgData name="Bartholome Fejedero" userId="96dfbccbe1f2cca6" providerId="LiveId" clId="{1E22A1C0-80E7-4152-A4FD-5DAD7E3A988E}" dt="2024-12-13T04:55:37.658" v="728" actId="1076"/>
          <ac:spMkLst>
            <pc:docMk/>
            <pc:sldMk cId="4288356715" sldId="293"/>
            <ac:spMk id="3" creationId="{1F32100E-3D21-6400-9F67-C5B71EA53937}"/>
          </ac:spMkLst>
        </pc:spChg>
        <pc:picChg chg="mod">
          <ac:chgData name="Bartholome Fejedero" userId="96dfbccbe1f2cca6" providerId="LiveId" clId="{1E22A1C0-80E7-4152-A4FD-5DAD7E3A988E}" dt="2024-12-13T04:55:47.133" v="729" actId="1076"/>
          <ac:picMkLst>
            <pc:docMk/>
            <pc:sldMk cId="4288356715" sldId="293"/>
            <ac:picMk id="5" creationId="{319536B7-F288-F385-E647-87D55964CF42}"/>
          </ac:picMkLst>
        </pc:picChg>
        <pc:picChg chg="mod">
          <ac:chgData name="Bartholome Fejedero" userId="96dfbccbe1f2cca6" providerId="LiveId" clId="{1E22A1C0-80E7-4152-A4FD-5DAD7E3A988E}" dt="2024-12-13T04:56:16.807" v="73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modSp mod">
        <pc:chgData name="Bartholome Fejedero" userId="96dfbccbe1f2cca6" providerId="LiveId" clId="{1E22A1C0-80E7-4152-A4FD-5DAD7E3A988E}" dt="2024-12-13T01:15:22.953" v="187" actId="1076"/>
        <pc:sldMkLst>
          <pc:docMk/>
          <pc:sldMk cId="947049587" sldId="297"/>
        </pc:sldMkLst>
        <pc:spChg chg="mod">
          <ac:chgData name="Bartholome Fejedero" userId="96dfbccbe1f2cca6" providerId="LiveId" clId="{1E22A1C0-80E7-4152-A4FD-5DAD7E3A988E}" dt="2024-12-13T01:12:05.099" v="184" actId="1076"/>
          <ac:spMkLst>
            <pc:docMk/>
            <pc:sldMk cId="947049587" sldId="297"/>
            <ac:spMk id="2" creationId="{049F8DA2-6C70-A483-7127-BE674EA2105E}"/>
          </ac:spMkLst>
        </pc:spChg>
        <pc:spChg chg="mod">
          <ac:chgData name="Bartholome Fejedero" userId="96dfbccbe1f2cca6" providerId="LiveId" clId="{1E22A1C0-80E7-4152-A4FD-5DAD7E3A988E}" dt="2024-12-13T01:11:44.714" v="181" actId="1076"/>
          <ac:spMkLst>
            <pc:docMk/>
            <pc:sldMk cId="947049587" sldId="297"/>
            <ac:spMk id="3" creationId="{69EF108A-5D84-F7E1-0ECD-42228AFB7630}"/>
          </ac:spMkLst>
        </pc:spChg>
        <pc:spChg chg="mod">
          <ac:chgData name="Bartholome Fejedero" userId="96dfbccbe1f2cca6" providerId="LiveId" clId="{1E22A1C0-80E7-4152-A4FD-5DAD7E3A988E}" dt="2024-12-13T01:15:22.953" v="187" actId="1076"/>
          <ac:spMkLst>
            <pc:docMk/>
            <pc:sldMk cId="947049587" sldId="297"/>
            <ac:spMk id="4" creationId="{F793F015-847E-D3EF-BD1A-B6B5092BEB66}"/>
          </ac:spMkLst>
        </pc:spChg>
        <pc:spChg chg="mod">
          <ac:chgData name="Bartholome Fejedero" userId="96dfbccbe1f2cca6" providerId="LiveId" clId="{1E22A1C0-80E7-4152-A4FD-5DAD7E3A988E}" dt="2024-12-13T01:15:16.504" v="186" actId="1076"/>
          <ac:spMkLst>
            <pc:docMk/>
            <pc:sldMk cId="947049587" sldId="297"/>
            <ac:spMk id="14" creationId="{139FE213-122F-3697-3E82-C586A7DE392B}"/>
          </ac:spMkLst>
        </pc:spChg>
        <pc:spChg chg="mod">
          <ac:chgData name="Bartholome Fejedero" userId="96dfbccbe1f2cca6" providerId="LiveId" clId="{1E22A1C0-80E7-4152-A4FD-5DAD7E3A988E}" dt="2024-12-13T01:15:16.504" v="186" actId="1076"/>
          <ac:spMkLst>
            <pc:docMk/>
            <pc:sldMk cId="947049587" sldId="297"/>
            <ac:spMk id="15" creationId="{2E90A541-A3E0-AA1E-BAEA-C7E942703566}"/>
          </ac:spMkLst>
        </pc:spChg>
        <pc:picChg chg="mod">
          <ac:chgData name="Bartholome Fejedero" userId="96dfbccbe1f2cca6" providerId="LiveId" clId="{1E22A1C0-80E7-4152-A4FD-5DAD7E3A988E}" dt="2024-12-13T01:12:05.099" v="184" actId="1076"/>
          <ac:picMkLst>
            <pc:docMk/>
            <pc:sldMk cId="947049587" sldId="297"/>
            <ac:picMk id="7" creationId="{86169F50-DB36-E715-C824-ABA287EC3EC1}"/>
          </ac:picMkLst>
        </pc:picChg>
        <pc:picChg chg="mod">
          <ac:chgData name="Bartholome Fejedero" userId="96dfbccbe1f2cca6" providerId="LiveId" clId="{1E22A1C0-80E7-4152-A4FD-5DAD7E3A988E}" dt="2024-12-13T01:15:16.504" v="186" actId="1076"/>
          <ac:picMkLst>
            <pc:docMk/>
            <pc:sldMk cId="947049587" sldId="297"/>
            <ac:picMk id="9" creationId="{AA007AE2-ADE7-631D-9558-D0840A9EFBDD}"/>
          </ac:picMkLst>
        </pc:picChg>
        <pc:picChg chg="mod">
          <ac:chgData name="Bartholome Fejedero" userId="96dfbccbe1f2cca6" providerId="LiveId" clId="{1E22A1C0-80E7-4152-A4FD-5DAD7E3A988E}" dt="2024-12-13T01:15:16.504" v="186" actId="1076"/>
          <ac:picMkLst>
            <pc:docMk/>
            <pc:sldMk cId="947049587" sldId="297"/>
            <ac:picMk id="11" creationId="{DE169956-5CFF-3E0F-00BB-F02E040BDD64}"/>
          </ac:picMkLst>
        </pc:picChg>
      </pc:sldChg>
      <pc:sldChg chg="modSp mod">
        <pc:chgData name="Bartholome Fejedero" userId="96dfbccbe1f2cca6" providerId="LiveId" clId="{1E22A1C0-80E7-4152-A4FD-5DAD7E3A988E}" dt="2024-12-13T00:39:37.548" v="78" actId="196"/>
        <pc:sldMkLst>
          <pc:docMk/>
          <pc:sldMk cId="2377090748" sldId="300"/>
        </pc:sldMkLst>
        <pc:spChg chg="mod">
          <ac:chgData name="Bartholome Fejedero" userId="96dfbccbe1f2cca6" providerId="LiveId" clId="{1E22A1C0-80E7-4152-A4FD-5DAD7E3A988E}" dt="2024-12-13T00:32:58.831" v="35" actId="1076"/>
          <ac:spMkLst>
            <pc:docMk/>
            <pc:sldMk cId="2377090748" sldId="300"/>
            <ac:spMk id="4" creationId="{754F0811-E02A-0D14-DABC-E916B2A6AA74}"/>
          </ac:spMkLst>
        </pc:spChg>
        <pc:spChg chg="mod">
          <ac:chgData name="Bartholome Fejedero" userId="96dfbccbe1f2cca6" providerId="LiveId" clId="{1E22A1C0-80E7-4152-A4FD-5DAD7E3A988E}" dt="2024-12-13T00:38:34.483" v="76" actId="107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Bartholome Fejedero" userId="96dfbccbe1f2cca6" providerId="LiveId" clId="{1E22A1C0-80E7-4152-A4FD-5DAD7E3A988E}" dt="2024-12-13T00:37:02.907" v="62" actId="1076"/>
          <ac:spMkLst>
            <pc:docMk/>
            <pc:sldMk cId="2377090748" sldId="300"/>
            <ac:spMk id="9" creationId="{97D6E85E-28C4-E594-9B41-CEC5F621A55C}"/>
          </ac:spMkLst>
        </pc:spChg>
        <pc:spChg chg="mod modVis">
          <ac:chgData name="Bartholome Fejedero" userId="96dfbccbe1f2cca6" providerId="LiveId" clId="{1E22A1C0-80E7-4152-A4FD-5DAD7E3A988E}" dt="2024-12-13T00:37:05.954" v="63" actId="107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Bartholome Fejedero" userId="96dfbccbe1f2cca6" providerId="LiveId" clId="{1E22A1C0-80E7-4152-A4FD-5DAD7E3A988E}" dt="2024-12-13T00:39:04.433" v="77" actId="20577"/>
          <ac:spMkLst>
            <pc:docMk/>
            <pc:sldMk cId="2377090748" sldId="300"/>
            <ac:spMk id="20" creationId="{5D48BFA4-BA16-B77A-A8E2-7772589B6E50}"/>
          </ac:spMkLst>
        </pc:spChg>
        <pc:spChg chg="mod modVis">
          <ac:chgData name="Bartholome Fejedero" userId="96dfbccbe1f2cca6" providerId="LiveId" clId="{1E22A1C0-80E7-4152-A4FD-5DAD7E3A988E}" dt="2024-12-13T00:37:36.138" v="68" actId="14429"/>
          <ac:spMkLst>
            <pc:docMk/>
            <pc:sldMk cId="2377090748" sldId="300"/>
            <ac:spMk id="32" creationId="{7F86F1B6-C1E1-3E35-7B6A-F88550A9A058}"/>
          </ac:spMkLst>
        </pc:spChg>
        <pc:spChg chg="mod modVis">
          <ac:chgData name="Bartholome Fejedero" userId="96dfbccbe1f2cca6" providerId="LiveId" clId="{1E22A1C0-80E7-4152-A4FD-5DAD7E3A988E}" dt="2024-12-13T00:36:48.913" v="59" actId="107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Bartholome Fejedero" userId="96dfbccbe1f2cca6" providerId="LiveId" clId="{1E22A1C0-80E7-4152-A4FD-5DAD7E3A988E}" dt="2024-12-13T00:38:34.483" v="76" actId="107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Bartholome Fejedero" userId="96dfbccbe1f2cca6" providerId="LiveId" clId="{1E22A1C0-80E7-4152-A4FD-5DAD7E3A988E}" dt="2024-12-13T00:34:03.901" v="45" actId="1076"/>
          <ac:grpSpMkLst>
            <pc:docMk/>
            <pc:sldMk cId="2377090748" sldId="300"/>
            <ac:grpSpMk id="10" creationId="{C0AC63F5-9388-1E2B-3276-4B37FDE3B37E}"/>
          </ac:grpSpMkLst>
        </pc:grpChg>
        <pc:grpChg chg="mod modVis">
          <ac:chgData name="Bartholome Fejedero" userId="96dfbccbe1f2cca6" providerId="LiveId" clId="{1E22A1C0-80E7-4152-A4FD-5DAD7E3A988E}" dt="2024-12-13T00:35:08.805" v="54" actId="688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Bartholome Fejedero" userId="96dfbccbe1f2cca6" providerId="LiveId" clId="{1E22A1C0-80E7-4152-A4FD-5DAD7E3A988E}" dt="2024-12-13T00:39:37.548" v="78" actId="196"/>
          <ac:grpSpMkLst>
            <pc:docMk/>
            <pc:sldMk cId="2377090748" sldId="300"/>
            <ac:grpSpMk id="17" creationId="{327B3EE1-30A3-17E0-A79E-256763D2BA4B}"/>
          </ac:grpSpMkLst>
        </pc:grpChg>
        <pc:grpChg chg="mod modVis">
          <ac:chgData name="Bartholome Fejedero" userId="96dfbccbe1f2cca6" providerId="LiveId" clId="{1E22A1C0-80E7-4152-A4FD-5DAD7E3A988E}" dt="2024-12-13T00:37:36.635" v="69" actId="14429"/>
          <ac:grpSpMkLst>
            <pc:docMk/>
            <pc:sldMk cId="2377090748" sldId="300"/>
            <ac:grpSpMk id="29" creationId="{8929563C-C3C0-BC52-E891-4C03F4B7F466}"/>
          </ac:grpSpMkLst>
        </pc:grpChg>
        <pc:grpChg chg="mod modVis">
          <ac:chgData name="Bartholome Fejedero" userId="96dfbccbe1f2cca6" providerId="LiveId" clId="{1E22A1C0-80E7-4152-A4FD-5DAD7E3A988E}" dt="2024-12-13T00:33:51.021" v="40" actId="14429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modSp mod">
        <pc:chgData name="Bartholome Fejedero" userId="96dfbccbe1f2cca6" providerId="LiveId" clId="{1E22A1C0-80E7-4152-A4FD-5DAD7E3A988E}" dt="2024-12-13T01:55:17.599" v="381" actId="1076"/>
        <pc:sldMkLst>
          <pc:docMk/>
          <pc:sldMk cId="107641656" sldId="304"/>
        </pc:sldMkLst>
        <pc:spChg chg="mod">
          <ac:chgData name="Bartholome Fejedero" userId="96dfbccbe1f2cca6" providerId="LiveId" clId="{1E22A1C0-80E7-4152-A4FD-5DAD7E3A988E}" dt="2024-12-13T01:46:16.953" v="325" actId="1076"/>
          <ac:spMkLst>
            <pc:docMk/>
            <pc:sldMk cId="107641656" sldId="304"/>
            <ac:spMk id="3" creationId="{D94B4CC3-B21C-0405-0111-1F7B5069A667}"/>
          </ac:spMkLst>
        </pc:spChg>
        <pc:spChg chg="mod">
          <ac:chgData name="Bartholome Fejedero" userId="96dfbccbe1f2cca6" providerId="LiveId" clId="{1E22A1C0-80E7-4152-A4FD-5DAD7E3A988E}" dt="2024-12-13T01:52:03.464" v="354" actId="1076"/>
          <ac:spMkLst>
            <pc:docMk/>
            <pc:sldMk cId="107641656" sldId="304"/>
            <ac:spMk id="5" creationId="{2B44D4B4-15C8-C0DC-9609-4075FC6DFE58}"/>
          </ac:spMkLst>
        </pc:spChg>
        <pc:spChg chg="mod">
          <ac:chgData name="Bartholome Fejedero" userId="96dfbccbe1f2cca6" providerId="LiveId" clId="{1E22A1C0-80E7-4152-A4FD-5DAD7E3A988E}" dt="2024-12-13T01:54:58.676" v="376" actId="1076"/>
          <ac:spMkLst>
            <pc:docMk/>
            <pc:sldMk cId="107641656" sldId="304"/>
            <ac:spMk id="7" creationId="{BDA1F741-5625-4862-6578-B49F59710601}"/>
          </ac:spMkLst>
        </pc:spChg>
        <pc:spChg chg="mod">
          <ac:chgData name="Bartholome Fejedero" userId="96dfbccbe1f2cca6" providerId="LiveId" clId="{1E22A1C0-80E7-4152-A4FD-5DAD7E3A988E}" dt="2024-12-13T01:55:01.199" v="377" actId="1076"/>
          <ac:spMkLst>
            <pc:docMk/>
            <pc:sldMk cId="107641656" sldId="304"/>
            <ac:spMk id="8" creationId="{DEF2A0FE-FDD5-152D-8E2C-7417743DC5A0}"/>
          </ac:spMkLst>
        </pc:spChg>
        <pc:spChg chg="mod">
          <ac:chgData name="Bartholome Fejedero" userId="96dfbccbe1f2cca6" providerId="LiveId" clId="{1E22A1C0-80E7-4152-A4FD-5DAD7E3A988E}" dt="2024-12-13T01:54:56.058" v="375" actId="1076"/>
          <ac:spMkLst>
            <pc:docMk/>
            <pc:sldMk cId="107641656" sldId="304"/>
            <ac:spMk id="9" creationId="{FBAC3D96-D24C-3315-927C-24A953F968CD}"/>
          </ac:spMkLst>
        </pc:spChg>
        <pc:spChg chg="mod">
          <ac:chgData name="Bartholome Fejedero" userId="96dfbccbe1f2cca6" providerId="LiveId" clId="{1E22A1C0-80E7-4152-A4FD-5DAD7E3A988E}" dt="2024-12-13T01:54:27.975" v="374" actId="1076"/>
          <ac:spMkLst>
            <pc:docMk/>
            <pc:sldMk cId="107641656" sldId="304"/>
            <ac:spMk id="10" creationId="{A1BC08EC-0344-8277-4B22-43F366B60E31}"/>
          </ac:spMkLst>
        </pc:spChg>
        <pc:spChg chg="mod">
          <ac:chgData name="Bartholome Fejedero" userId="96dfbccbe1f2cca6" providerId="LiveId" clId="{1E22A1C0-80E7-4152-A4FD-5DAD7E3A988E}" dt="2024-12-13T01:53:00.776" v="358" actId="122"/>
          <ac:spMkLst>
            <pc:docMk/>
            <pc:sldMk cId="107641656" sldId="304"/>
            <ac:spMk id="12" creationId="{8C5425D7-5A26-C70C-D98C-3E0AD3801093}"/>
          </ac:spMkLst>
        </pc:spChg>
        <pc:spChg chg="mod">
          <ac:chgData name="Bartholome Fejedero" userId="96dfbccbe1f2cca6" providerId="LiveId" clId="{1E22A1C0-80E7-4152-A4FD-5DAD7E3A988E}" dt="2024-12-13T01:55:17.599" v="381" actId="1076"/>
          <ac:spMkLst>
            <pc:docMk/>
            <pc:sldMk cId="107641656" sldId="304"/>
            <ac:spMk id="14" creationId="{2D568688-6605-91A3-8977-0721D6234EB4}"/>
          </ac:spMkLst>
        </pc:spChg>
        <pc:spChg chg="mod">
          <ac:chgData name="Bartholome Fejedero" userId="96dfbccbe1f2cca6" providerId="LiveId" clId="{1E22A1C0-80E7-4152-A4FD-5DAD7E3A988E}" dt="2024-12-13T01:53:09.723" v="360" actId="1076"/>
          <ac:spMkLst>
            <pc:docMk/>
            <pc:sldMk cId="107641656" sldId="304"/>
            <ac:spMk id="15" creationId="{9C10A6FC-8DFB-9BDC-2A16-C6EDE06A49D9}"/>
          </ac:spMkLst>
        </pc:spChg>
        <pc:spChg chg="mod">
          <ac:chgData name="Bartholome Fejedero" userId="96dfbccbe1f2cca6" providerId="LiveId" clId="{1E22A1C0-80E7-4152-A4FD-5DAD7E3A988E}" dt="2024-12-13T01:54:27.975" v="374" actId="1076"/>
          <ac:spMkLst>
            <pc:docMk/>
            <pc:sldMk cId="107641656" sldId="304"/>
            <ac:spMk id="17" creationId="{11D5D3B2-0937-C20E-5154-F540F4AE7E0A}"/>
          </ac:spMkLst>
        </pc:spChg>
        <pc:picChg chg="mod">
          <ac:chgData name="Bartholome Fejedero" userId="96dfbccbe1f2cca6" providerId="LiveId" clId="{1E22A1C0-80E7-4152-A4FD-5DAD7E3A988E}" dt="2024-12-13T01:51:46.391" v="353" actId="1076"/>
          <ac:picMkLst>
            <pc:docMk/>
            <pc:sldMk cId="107641656" sldId="304"/>
            <ac:picMk id="2" creationId="{AA3C6990-369F-0B35-DC7A-0A06867CF401}"/>
          </ac:picMkLst>
        </pc:picChg>
        <pc:picChg chg="mod">
          <ac:chgData name="Bartholome Fejedero" userId="96dfbccbe1f2cca6" providerId="LiveId" clId="{1E22A1C0-80E7-4152-A4FD-5DAD7E3A988E}" dt="2024-12-13T01:51:11.117" v="349" actId="1076"/>
          <ac:picMkLst>
            <pc:docMk/>
            <pc:sldMk cId="107641656" sldId="304"/>
            <ac:picMk id="4" creationId="{AE05E734-38B8-4D0E-7E08-2D338249D832}"/>
          </ac:picMkLst>
        </pc:picChg>
        <pc:picChg chg="mod">
          <ac:chgData name="Bartholome Fejedero" userId="96dfbccbe1f2cca6" providerId="LiveId" clId="{1E22A1C0-80E7-4152-A4FD-5DAD7E3A988E}" dt="2024-12-13T01:54:22.344" v="373" actId="1076"/>
          <ac:picMkLst>
            <pc:docMk/>
            <pc:sldMk cId="107641656" sldId="304"/>
            <ac:picMk id="13" creationId="{4CE7D326-F965-1E87-E529-73CF987BD32E}"/>
          </ac:picMkLst>
        </pc:picChg>
        <pc:picChg chg="mod">
          <ac:chgData name="Bartholome Fejedero" userId="96dfbccbe1f2cca6" providerId="LiveId" clId="{1E22A1C0-80E7-4152-A4FD-5DAD7E3A988E}" dt="2024-12-13T01:54:27.975" v="374" actId="1076"/>
          <ac:picMkLst>
            <pc:docMk/>
            <pc:sldMk cId="107641656" sldId="304"/>
            <ac:picMk id="16" creationId="{1583EF2D-5CB7-3E0E-6A51-FC655F136E4A}"/>
          </ac:picMkLst>
        </pc:picChg>
      </pc:sldChg>
      <pc:sldChg chg="modSp mod">
        <pc:chgData name="Bartholome Fejedero" userId="96dfbccbe1f2cca6" providerId="LiveId" clId="{1E22A1C0-80E7-4152-A4FD-5DAD7E3A988E}" dt="2024-12-13T03:03:15.996" v="625" actId="20577"/>
        <pc:sldMkLst>
          <pc:docMk/>
          <pc:sldMk cId="1733938995" sldId="308"/>
        </pc:sldMkLst>
        <pc:spChg chg="mod">
          <ac:chgData name="Bartholome Fejedero" userId="96dfbccbe1f2cca6" providerId="LiveId" clId="{1E22A1C0-80E7-4152-A4FD-5DAD7E3A988E}" dt="2024-12-13T02:39:33.848" v="605" actId="1076"/>
          <ac:spMkLst>
            <pc:docMk/>
            <pc:sldMk cId="1733938995" sldId="308"/>
            <ac:spMk id="2" creationId="{9B8B5892-5458-1A96-8DD8-4C4CE573299D}"/>
          </ac:spMkLst>
        </pc:spChg>
        <pc:spChg chg="mod">
          <ac:chgData name="Bartholome Fejedero" userId="96dfbccbe1f2cca6" providerId="LiveId" clId="{1E22A1C0-80E7-4152-A4FD-5DAD7E3A988E}" dt="2024-12-13T02:42:13.978" v="619" actId="1076"/>
          <ac:spMkLst>
            <pc:docMk/>
            <pc:sldMk cId="1733938995" sldId="308"/>
            <ac:spMk id="5" creationId="{AF2A5D3D-E754-5586-9EFE-5A95FCCE212F}"/>
          </ac:spMkLst>
        </pc:spChg>
        <pc:spChg chg="mod">
          <ac:chgData name="Bartholome Fejedero" userId="96dfbccbe1f2cca6" providerId="LiveId" clId="{1E22A1C0-80E7-4152-A4FD-5DAD7E3A988E}" dt="2024-12-13T03:03:15.996" v="625" actId="20577"/>
          <ac:spMkLst>
            <pc:docMk/>
            <pc:sldMk cId="1733938995" sldId="308"/>
            <ac:spMk id="6" creationId="{9F5C57D8-8374-3165-517D-A91A727D00D5}"/>
          </ac:spMkLst>
        </pc:spChg>
        <pc:spChg chg="mod">
          <ac:chgData name="Bartholome Fejedero" userId="96dfbccbe1f2cca6" providerId="LiveId" clId="{1E22A1C0-80E7-4152-A4FD-5DAD7E3A988E}" dt="2024-12-13T02:39:19.880" v="603" actId="1076"/>
          <ac:spMkLst>
            <pc:docMk/>
            <pc:sldMk cId="1733938995" sldId="308"/>
            <ac:spMk id="7" creationId="{F58B3AA1-3CE4-709A-F060-8AC3F22A73AE}"/>
          </ac:spMkLst>
        </pc:spChg>
        <pc:spChg chg="mod">
          <ac:chgData name="Bartholome Fejedero" userId="96dfbccbe1f2cca6" providerId="LiveId" clId="{1E22A1C0-80E7-4152-A4FD-5DAD7E3A988E}" dt="2024-12-13T02:44:18.572" v="624" actId="20577"/>
          <ac:spMkLst>
            <pc:docMk/>
            <pc:sldMk cId="1733938995" sldId="308"/>
            <ac:spMk id="8" creationId="{91B77F86-118D-A627-66CB-FD2460BD97ED}"/>
          </ac:spMkLst>
        </pc:spChg>
        <pc:spChg chg="mod">
          <ac:chgData name="Bartholome Fejedero" userId="96dfbccbe1f2cca6" providerId="LiveId" clId="{1E22A1C0-80E7-4152-A4FD-5DAD7E3A988E}" dt="2024-12-13T02:44:03.417" v="621" actId="1076"/>
          <ac:spMkLst>
            <pc:docMk/>
            <pc:sldMk cId="1733938995" sldId="308"/>
            <ac:spMk id="9" creationId="{DAC531A9-D5C5-7ACC-0555-8705787739E0}"/>
          </ac:spMkLst>
        </pc:spChg>
        <pc:spChg chg="mod">
          <ac:chgData name="Bartholome Fejedero" userId="96dfbccbe1f2cca6" providerId="LiveId" clId="{1E22A1C0-80E7-4152-A4FD-5DAD7E3A988E}" dt="2024-12-13T02:41:21.798" v="614" actId="1076"/>
          <ac:spMkLst>
            <pc:docMk/>
            <pc:sldMk cId="1733938995" sldId="308"/>
            <ac:spMk id="10" creationId="{DE1594C2-B143-5617-CFBA-1ED7B66C6850}"/>
          </ac:spMkLst>
        </pc:spChg>
        <pc:spChg chg="mod">
          <ac:chgData name="Bartholome Fejedero" userId="96dfbccbe1f2cca6" providerId="LiveId" clId="{1E22A1C0-80E7-4152-A4FD-5DAD7E3A988E}" dt="2024-12-13T02:44:03.417" v="621" actId="1076"/>
          <ac:spMkLst>
            <pc:docMk/>
            <pc:sldMk cId="1733938995" sldId="308"/>
            <ac:spMk id="13" creationId="{203AFAFA-B701-2502-827E-8416F28C2BD1}"/>
          </ac:spMkLst>
        </pc:spChg>
        <pc:spChg chg="mod">
          <ac:chgData name="Bartholome Fejedero" userId="96dfbccbe1f2cca6" providerId="LiveId" clId="{1E22A1C0-80E7-4152-A4FD-5DAD7E3A988E}" dt="2024-12-13T02:39:19.880" v="603" actId="1076"/>
          <ac:spMkLst>
            <pc:docMk/>
            <pc:sldMk cId="1733938995" sldId="308"/>
            <ac:spMk id="14" creationId="{EDD05C92-60C4-1956-A215-788574535C96}"/>
          </ac:spMkLst>
        </pc:spChg>
        <pc:spChg chg="mod">
          <ac:chgData name="Bartholome Fejedero" userId="96dfbccbe1f2cca6" providerId="LiveId" clId="{1E22A1C0-80E7-4152-A4FD-5DAD7E3A988E}" dt="2024-12-13T02:39:19.880" v="603" actId="1076"/>
          <ac:spMkLst>
            <pc:docMk/>
            <pc:sldMk cId="1733938995" sldId="308"/>
            <ac:spMk id="15" creationId="{E4084C39-3654-F8E4-DAFE-21CFC1523689}"/>
          </ac:spMkLst>
        </pc:spChg>
        <pc:picChg chg="mod">
          <ac:chgData name="Bartholome Fejedero" userId="96dfbccbe1f2cca6" providerId="LiveId" clId="{1E22A1C0-80E7-4152-A4FD-5DAD7E3A988E}" dt="2024-12-13T02:39:19.880" v="603" actId="1076"/>
          <ac:picMkLst>
            <pc:docMk/>
            <pc:sldMk cId="1733938995" sldId="308"/>
            <ac:picMk id="4" creationId="{9EA1FFD4-27B4-5EFA-A6E0-4C1779EE4C2D}"/>
          </ac:picMkLst>
        </pc:picChg>
        <pc:picChg chg="mod">
          <ac:chgData name="Bartholome Fejedero" userId="96dfbccbe1f2cca6" providerId="LiveId" clId="{1E22A1C0-80E7-4152-A4FD-5DAD7E3A988E}" dt="2024-12-13T02:44:07.555" v="622" actId="1076"/>
          <ac:picMkLst>
            <pc:docMk/>
            <pc:sldMk cId="1733938995" sldId="308"/>
            <ac:picMk id="11" creationId="{31AAE5B1-FA3C-2121-3781-64C1EC13D02C}"/>
          </ac:picMkLst>
        </pc:picChg>
        <pc:picChg chg="mod">
          <ac:chgData name="Bartholome Fejedero" userId="96dfbccbe1f2cca6" providerId="LiveId" clId="{1E22A1C0-80E7-4152-A4FD-5DAD7E3A988E}" dt="2024-12-13T02:42:06.149" v="617" actId="1076"/>
          <ac:picMkLst>
            <pc:docMk/>
            <pc:sldMk cId="1733938995" sldId="308"/>
            <ac:picMk id="12" creationId="{ED639D51-311E-AB3C-EB25-F165DC3233B4}"/>
          </ac:picMkLst>
        </pc:picChg>
      </pc:sldChg>
      <pc:sldChg chg="modSp mod modNotesTx">
        <pc:chgData name="Bartholome Fejedero" userId="96dfbccbe1f2cca6" providerId="LiveId" clId="{1E22A1C0-80E7-4152-A4FD-5DAD7E3A988E}" dt="2024-12-13T01:36:11.836" v="280" actId="14100"/>
        <pc:sldMkLst>
          <pc:docMk/>
          <pc:sldMk cId="568586183" sldId="309"/>
        </pc:sldMkLst>
        <pc:spChg chg="mod">
          <ac:chgData name="Bartholome Fejedero" userId="96dfbccbe1f2cca6" providerId="LiveId" clId="{1E22A1C0-80E7-4152-A4FD-5DAD7E3A988E}" dt="2024-12-13T01:31:30.944" v="261" actId="1076"/>
          <ac:spMkLst>
            <pc:docMk/>
            <pc:sldMk cId="568586183" sldId="309"/>
            <ac:spMk id="3" creationId="{851D3C74-E581-0B0B-E299-7E287341E003}"/>
          </ac:spMkLst>
        </pc:spChg>
        <pc:spChg chg="mod">
          <ac:chgData name="Bartholome Fejedero" userId="96dfbccbe1f2cca6" providerId="LiveId" clId="{1E22A1C0-80E7-4152-A4FD-5DAD7E3A988E}" dt="2024-12-13T01:30:09.619" v="259" actId="1076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Bartholome Fejedero" userId="96dfbccbe1f2cca6" providerId="LiveId" clId="{1E22A1C0-80E7-4152-A4FD-5DAD7E3A988E}" dt="2024-12-13T01:29:30.057" v="255" actId="1038"/>
          <ac:spMkLst>
            <pc:docMk/>
            <pc:sldMk cId="568586183" sldId="309"/>
            <ac:spMk id="5" creationId="{A668F3B7-9A2E-2A08-5222-EE7B7C8B387F}"/>
          </ac:spMkLst>
        </pc:spChg>
        <pc:spChg chg="mod">
          <ac:chgData name="Bartholome Fejedero" userId="96dfbccbe1f2cca6" providerId="LiveId" clId="{1E22A1C0-80E7-4152-A4FD-5DAD7E3A988E}" dt="2024-12-13T01:29:30.057" v="255" actId="1038"/>
          <ac:spMkLst>
            <pc:docMk/>
            <pc:sldMk cId="568586183" sldId="309"/>
            <ac:spMk id="6" creationId="{7B3FABCF-38AE-7663-BC87-030772B5C7BD}"/>
          </ac:spMkLst>
        </pc:spChg>
        <pc:spChg chg="mod">
          <ac:chgData name="Bartholome Fejedero" userId="96dfbccbe1f2cca6" providerId="LiveId" clId="{1E22A1C0-80E7-4152-A4FD-5DAD7E3A988E}" dt="2024-12-13T01:29:30.057" v="255" actId="1038"/>
          <ac:spMkLst>
            <pc:docMk/>
            <pc:sldMk cId="568586183" sldId="309"/>
            <ac:spMk id="7" creationId="{4EC331B8-8A23-6FCA-6BF3-D14150CB5BA4}"/>
          </ac:spMkLst>
        </pc:spChg>
        <pc:spChg chg="mod">
          <ac:chgData name="Bartholome Fejedero" userId="96dfbccbe1f2cca6" providerId="LiveId" clId="{1E22A1C0-80E7-4152-A4FD-5DAD7E3A988E}" dt="2024-12-13T01:35:57.474" v="276" actId="14100"/>
          <ac:spMkLst>
            <pc:docMk/>
            <pc:sldMk cId="568586183" sldId="309"/>
            <ac:spMk id="14" creationId="{7743BE26-0300-60A8-B8DD-EA1ED7DDF965}"/>
          </ac:spMkLst>
        </pc:spChg>
        <pc:spChg chg="mod">
          <ac:chgData name="Bartholome Fejedero" userId="96dfbccbe1f2cca6" providerId="LiveId" clId="{1E22A1C0-80E7-4152-A4FD-5DAD7E3A988E}" dt="2024-12-13T01:36:03.676" v="278" actId="14100"/>
          <ac:spMkLst>
            <pc:docMk/>
            <pc:sldMk cId="568586183" sldId="309"/>
            <ac:spMk id="15" creationId="{D2F2AE74-015C-B740-E04D-E090BCF4B71D}"/>
          </ac:spMkLst>
        </pc:spChg>
        <pc:spChg chg="mod">
          <ac:chgData name="Bartholome Fejedero" userId="96dfbccbe1f2cca6" providerId="LiveId" clId="{1E22A1C0-80E7-4152-A4FD-5DAD7E3A988E}" dt="2024-12-13T01:36:11.836" v="280" actId="14100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Bartholome Fejedero" userId="96dfbccbe1f2cca6" providerId="LiveId" clId="{1E22A1C0-80E7-4152-A4FD-5DAD7E3A988E}" dt="2024-12-13T01:29:52.344" v="256" actId="1076"/>
          <ac:picMkLst>
            <pc:docMk/>
            <pc:sldMk cId="568586183" sldId="309"/>
            <ac:picMk id="9" creationId="{64F04478-1F1F-D485-EBE2-109A18A27DAA}"/>
          </ac:picMkLst>
        </pc:picChg>
        <pc:picChg chg="mod">
          <ac:chgData name="Bartholome Fejedero" userId="96dfbccbe1f2cca6" providerId="LiveId" clId="{1E22A1C0-80E7-4152-A4FD-5DAD7E3A988E}" dt="2024-12-13T01:29:30.057" v="255" actId="1038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Bartholome Fejedero" userId="96dfbccbe1f2cca6" providerId="LiveId" clId="{1E22A1C0-80E7-4152-A4FD-5DAD7E3A988E}" dt="2024-12-13T01:29:30.057" v="255" actId="1038"/>
          <ac:picMkLst>
            <pc:docMk/>
            <pc:sldMk cId="568586183" sldId="309"/>
            <ac:picMk id="12" creationId="{3E1EEA77-90FF-456F-10F3-F8DD008EBF17}"/>
          </ac:picMkLst>
        </pc:picChg>
        <pc:picChg chg="mod">
          <ac:chgData name="Bartholome Fejedero" userId="96dfbccbe1f2cca6" providerId="LiveId" clId="{1E22A1C0-80E7-4152-A4FD-5DAD7E3A988E}" dt="2024-12-13T01:29:30.057" v="255" actId="1038"/>
          <ac:picMkLst>
            <pc:docMk/>
            <pc:sldMk cId="568586183" sldId="309"/>
            <ac:picMk id="13" creationId="{AEC72DEF-2B71-33A5-CE98-EBB634887178}"/>
          </ac:picMkLst>
        </pc:picChg>
      </pc:sldChg>
      <pc:sldChg chg="modSp mod">
        <pc:chgData name="Bartholome Fejedero" userId="96dfbccbe1f2cca6" providerId="LiveId" clId="{1E22A1C0-80E7-4152-A4FD-5DAD7E3A988E}" dt="2024-12-13T01:39:07.352" v="296" actId="1076"/>
        <pc:sldMkLst>
          <pc:docMk/>
          <pc:sldMk cId="3793434096" sldId="310"/>
        </pc:sldMkLst>
        <pc:spChg chg="mod">
          <ac:chgData name="Bartholome Fejedero" userId="96dfbccbe1f2cca6" providerId="LiveId" clId="{1E22A1C0-80E7-4152-A4FD-5DAD7E3A988E}" dt="2024-12-13T01:39:07.352" v="296" actId="1076"/>
          <ac:spMkLst>
            <pc:docMk/>
            <pc:sldMk cId="3793434096" sldId="310"/>
            <ac:spMk id="3" creationId="{24BE492E-E157-0BE7-4C71-DDC63461055D}"/>
          </ac:spMkLst>
        </pc:spChg>
        <pc:spChg chg="mod">
          <ac:chgData name="Bartholome Fejedero" userId="96dfbccbe1f2cca6" providerId="LiveId" clId="{1E22A1C0-80E7-4152-A4FD-5DAD7E3A988E}" dt="2024-12-13T01:38:01.659" v="290" actId="1076"/>
          <ac:spMkLst>
            <pc:docMk/>
            <pc:sldMk cId="3793434096" sldId="310"/>
            <ac:spMk id="4" creationId="{1E86A167-8E95-4E9C-6834-E51445ABA2C7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6" creationId="{0CD8175D-FEE9-07F6-0965-C062FBB40CE3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7" creationId="{A2B49532-6356-6567-D287-C5E18D261A41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8" creationId="{CF55E495-43EC-F25C-8309-6891CFCEDB8B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9" creationId="{5527E9D8-0706-1E6E-6EE3-0E803D41FD26}"/>
          </ac:spMkLst>
        </pc:spChg>
        <pc:spChg chg="mod">
          <ac:chgData name="Bartholome Fejedero" userId="96dfbccbe1f2cca6" providerId="LiveId" clId="{1E22A1C0-80E7-4152-A4FD-5DAD7E3A988E}" dt="2024-12-13T01:38:14.116" v="291" actId="1076"/>
          <ac:spMkLst>
            <pc:docMk/>
            <pc:sldMk cId="3793434096" sldId="310"/>
            <ac:spMk id="11" creationId="{E3A3A746-C0EF-A2E0-783C-2F65A35504FC}"/>
          </ac:spMkLst>
        </pc:spChg>
        <pc:spChg chg="mod">
          <ac:chgData name="Bartholome Fejedero" userId="96dfbccbe1f2cca6" providerId="LiveId" clId="{1E22A1C0-80E7-4152-A4FD-5DAD7E3A988E}" dt="2024-12-13T01:38:19.524" v="292" actId="1076"/>
          <ac:spMkLst>
            <pc:docMk/>
            <pc:sldMk cId="3793434096" sldId="310"/>
            <ac:spMk id="12" creationId="{CF6B630F-28E4-C9EB-8921-987C0C39B594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14" creationId="{12F832B8-AD65-AE04-E5C5-5FDBC16054DB}"/>
          </ac:spMkLst>
        </pc:spChg>
        <pc:spChg chg="mod">
          <ac:chgData name="Bartholome Fejedero" userId="96dfbccbe1f2cca6" providerId="LiveId" clId="{1E22A1C0-80E7-4152-A4FD-5DAD7E3A988E}" dt="2024-12-13T01:37:35.117" v="286" actId="1076"/>
          <ac:spMkLst>
            <pc:docMk/>
            <pc:sldMk cId="3793434096" sldId="310"/>
            <ac:spMk id="19" creationId="{456A96C1-EBEF-A0B1-65F6-7BC50A111EC3}"/>
          </ac:spMkLst>
        </pc:spChg>
        <pc:picChg chg="mod">
          <ac:chgData name="Bartholome Fejedero" userId="96dfbccbe1f2cca6" providerId="LiveId" clId="{1E22A1C0-80E7-4152-A4FD-5DAD7E3A988E}" dt="2024-12-13T01:39:00.599" v="295" actId="1076"/>
          <ac:picMkLst>
            <pc:docMk/>
            <pc:sldMk cId="3793434096" sldId="310"/>
            <ac:picMk id="5" creationId="{356AA2F8-3532-6522-3004-5634D9F7BB67}"/>
          </ac:picMkLst>
        </pc:picChg>
        <pc:picChg chg="mod">
          <ac:chgData name="Bartholome Fejedero" userId="96dfbccbe1f2cca6" providerId="LiveId" clId="{1E22A1C0-80E7-4152-A4FD-5DAD7E3A988E}" dt="2024-12-13T01:37:35.117" v="286" actId="1076"/>
          <ac:picMkLst>
            <pc:docMk/>
            <pc:sldMk cId="3793434096" sldId="310"/>
            <ac:picMk id="10" creationId="{210D80F6-CE85-6764-A52C-55264BF60AD8}"/>
          </ac:picMkLst>
        </pc:picChg>
        <pc:picChg chg="mod">
          <ac:chgData name="Bartholome Fejedero" userId="96dfbccbe1f2cca6" providerId="LiveId" clId="{1E22A1C0-80E7-4152-A4FD-5DAD7E3A988E}" dt="2024-12-13T01:37:35.117" v="286" actId="1076"/>
          <ac:picMkLst>
            <pc:docMk/>
            <pc:sldMk cId="3793434096" sldId="310"/>
            <ac:picMk id="13" creationId="{3013BD3A-04BD-B627-9291-B7D7B0E12843}"/>
          </ac:picMkLst>
        </pc:picChg>
        <pc:picChg chg="mod">
          <ac:chgData name="Bartholome Fejedero" userId="96dfbccbe1f2cca6" providerId="LiveId" clId="{1E22A1C0-80E7-4152-A4FD-5DAD7E3A988E}" dt="2024-12-13T01:37:35.117" v="286" actId="1076"/>
          <ac:picMkLst>
            <pc:docMk/>
            <pc:sldMk cId="3793434096" sldId="310"/>
            <ac:picMk id="15" creationId="{4B7207A9-08A9-99E9-9ED8-0735D4B66FF6}"/>
          </ac:picMkLst>
        </pc:picChg>
        <pc:picChg chg="mod">
          <ac:chgData name="Bartholome Fejedero" userId="96dfbccbe1f2cca6" providerId="LiveId" clId="{1E22A1C0-80E7-4152-A4FD-5DAD7E3A988E}" dt="2024-12-13T01:37:35.117" v="286" actId="1076"/>
          <ac:picMkLst>
            <pc:docMk/>
            <pc:sldMk cId="3793434096" sldId="310"/>
            <ac:picMk id="16" creationId="{0B3FBBA7-6193-6A7E-46F0-A73795DF1009}"/>
          </ac:picMkLst>
        </pc:picChg>
      </pc:sldChg>
      <pc:sldChg chg="modSp mod">
        <pc:chgData name="Bartholome Fejedero" userId="96dfbccbe1f2cca6" providerId="LiveId" clId="{1E22A1C0-80E7-4152-A4FD-5DAD7E3A988E}" dt="2024-12-13T02:28:12.273" v="543" actId="1076"/>
        <pc:sldMkLst>
          <pc:docMk/>
          <pc:sldMk cId="775519377" sldId="311"/>
        </pc:sldMkLst>
        <pc:spChg chg="mod">
          <ac:chgData name="Bartholome Fejedero" userId="96dfbccbe1f2cca6" providerId="LiveId" clId="{1E22A1C0-80E7-4152-A4FD-5DAD7E3A988E}" dt="2024-12-13T02:24:03.974" v="521" actId="1076"/>
          <ac:spMkLst>
            <pc:docMk/>
            <pc:sldMk cId="775519377" sldId="311"/>
            <ac:spMk id="2" creationId="{277C2554-B91F-5388-454C-4EBF1CC345C3}"/>
          </ac:spMkLst>
        </pc:spChg>
        <pc:spChg chg="mod">
          <ac:chgData name="Bartholome Fejedero" userId="96dfbccbe1f2cca6" providerId="LiveId" clId="{1E22A1C0-80E7-4152-A4FD-5DAD7E3A988E}" dt="2024-12-13T02:27:05.097" v="542" actId="1076"/>
          <ac:spMkLst>
            <pc:docMk/>
            <pc:sldMk cId="775519377" sldId="311"/>
            <ac:spMk id="4" creationId="{5411CD99-FF40-B944-4A6F-193E076F1727}"/>
          </ac:spMkLst>
        </pc:spChg>
        <pc:spChg chg="mod">
          <ac:chgData name="Bartholome Fejedero" userId="96dfbccbe1f2cca6" providerId="LiveId" clId="{1E22A1C0-80E7-4152-A4FD-5DAD7E3A988E}" dt="2024-12-13T02:26:55.499" v="541" actId="20577"/>
          <ac:spMkLst>
            <pc:docMk/>
            <pc:sldMk cId="775519377" sldId="311"/>
            <ac:spMk id="5" creationId="{BEF6BDC1-7548-DBA0-6F14-878BB2AD050E}"/>
          </ac:spMkLst>
        </pc:spChg>
        <pc:spChg chg="mod">
          <ac:chgData name="Bartholome Fejedero" userId="96dfbccbe1f2cca6" providerId="LiveId" clId="{1E22A1C0-80E7-4152-A4FD-5DAD7E3A988E}" dt="2024-12-13T02:28:12.273" v="543" actId="1076"/>
          <ac:spMkLst>
            <pc:docMk/>
            <pc:sldMk cId="775519377" sldId="311"/>
            <ac:spMk id="7" creationId="{F9DDC01F-FBFD-4100-34A4-327A4F49A3D4}"/>
          </ac:spMkLst>
        </pc:spChg>
        <pc:spChg chg="mod">
          <ac:chgData name="Bartholome Fejedero" userId="96dfbccbe1f2cca6" providerId="LiveId" clId="{1E22A1C0-80E7-4152-A4FD-5DAD7E3A988E}" dt="2024-12-13T02:27:05.097" v="542" actId="1076"/>
          <ac:spMkLst>
            <pc:docMk/>
            <pc:sldMk cId="775519377" sldId="311"/>
            <ac:spMk id="8" creationId="{7D940853-D294-7EEA-92D1-0A4CC55A17BF}"/>
          </ac:spMkLst>
        </pc:spChg>
        <pc:spChg chg="mod">
          <ac:chgData name="Bartholome Fejedero" userId="96dfbccbe1f2cca6" providerId="LiveId" clId="{1E22A1C0-80E7-4152-A4FD-5DAD7E3A988E}" dt="2024-12-13T02:26:30.832" v="534" actId="1076"/>
          <ac:spMkLst>
            <pc:docMk/>
            <pc:sldMk cId="775519377" sldId="311"/>
            <ac:spMk id="9" creationId="{309D502C-103A-E5AE-2852-46723D03BE0F}"/>
          </ac:spMkLst>
        </pc:spChg>
        <pc:spChg chg="mod">
          <ac:chgData name="Bartholome Fejedero" userId="96dfbccbe1f2cca6" providerId="LiveId" clId="{1E22A1C0-80E7-4152-A4FD-5DAD7E3A988E}" dt="2024-12-13T02:25:54.709" v="531" actId="1076"/>
          <ac:spMkLst>
            <pc:docMk/>
            <pc:sldMk cId="775519377" sldId="311"/>
            <ac:spMk id="11" creationId="{99E23506-6F39-CB48-AAFF-B99378A6659A}"/>
          </ac:spMkLst>
        </pc:spChg>
        <pc:spChg chg="mod">
          <ac:chgData name="Bartholome Fejedero" userId="96dfbccbe1f2cca6" providerId="LiveId" clId="{1E22A1C0-80E7-4152-A4FD-5DAD7E3A988E}" dt="2024-12-13T02:25:54.709" v="531" actId="1076"/>
          <ac:spMkLst>
            <pc:docMk/>
            <pc:sldMk cId="775519377" sldId="311"/>
            <ac:spMk id="12" creationId="{88FDD8ED-2312-77E2-AA17-7FE7B50F1FC2}"/>
          </ac:spMkLst>
        </pc:spChg>
        <pc:spChg chg="mod">
          <ac:chgData name="Bartholome Fejedero" userId="96dfbccbe1f2cca6" providerId="LiveId" clId="{1E22A1C0-80E7-4152-A4FD-5DAD7E3A988E}" dt="2024-12-13T02:25:54.709" v="531" actId="1076"/>
          <ac:spMkLst>
            <pc:docMk/>
            <pc:sldMk cId="775519377" sldId="311"/>
            <ac:spMk id="13" creationId="{00565DDA-C726-375B-71B5-D20581119283}"/>
          </ac:spMkLst>
        </pc:spChg>
        <pc:picChg chg="mod">
          <ac:chgData name="Bartholome Fejedero" userId="96dfbccbe1f2cca6" providerId="LiveId" clId="{1E22A1C0-80E7-4152-A4FD-5DAD7E3A988E}" dt="2024-12-13T02:25:54.709" v="531" actId="1076"/>
          <ac:picMkLst>
            <pc:docMk/>
            <pc:sldMk cId="775519377" sldId="311"/>
            <ac:picMk id="3" creationId="{EA96E4F5-2889-92F2-95A7-E117EE06F8AA}"/>
          </ac:picMkLst>
        </pc:picChg>
        <pc:picChg chg="mod">
          <ac:chgData name="Bartholome Fejedero" userId="96dfbccbe1f2cca6" providerId="LiveId" clId="{1E22A1C0-80E7-4152-A4FD-5DAD7E3A988E}" dt="2024-12-13T02:28:12.273" v="543" actId="1076"/>
          <ac:picMkLst>
            <pc:docMk/>
            <pc:sldMk cId="775519377" sldId="311"/>
            <ac:picMk id="10" creationId="{08703F41-3D17-D373-29C4-8925A1FDD70F}"/>
          </ac:picMkLst>
        </pc:picChg>
      </pc:sldChg>
      <pc:sldChg chg="modSp mod modNotesTx">
        <pc:chgData name="Bartholome Fejedero" userId="96dfbccbe1f2cca6" providerId="LiveId" clId="{1E22A1C0-80E7-4152-A4FD-5DAD7E3A988E}" dt="2024-12-13T01:28:07.251" v="249" actId="1076"/>
        <pc:sldMkLst>
          <pc:docMk/>
          <pc:sldMk cId="1010342512" sldId="312"/>
        </pc:sldMkLst>
        <pc:spChg chg="mod">
          <ac:chgData name="Bartholome Fejedero" userId="96dfbccbe1f2cca6" providerId="LiveId" clId="{1E22A1C0-80E7-4152-A4FD-5DAD7E3A988E}" dt="2024-12-13T01:28:07.251" v="249" actId="1076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Bartholome Fejedero" userId="96dfbccbe1f2cca6" providerId="LiveId" clId="{1E22A1C0-80E7-4152-A4FD-5DAD7E3A988E}" dt="2024-12-13T01:27:53.896" v="248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Bartholome Fejedero" userId="96dfbccbe1f2cca6" providerId="LiveId" clId="{1E22A1C0-80E7-4152-A4FD-5DAD7E3A988E}" dt="2024-12-13T01:26:01.847" v="246" actId="1076"/>
          <ac:spMkLst>
            <pc:docMk/>
            <pc:sldMk cId="1010342512" sldId="312"/>
            <ac:spMk id="4" creationId="{CA22E1C6-1583-B210-AC84-FD30995BE177}"/>
          </ac:spMkLst>
        </pc:spChg>
        <pc:spChg chg="mod">
          <ac:chgData name="Bartholome Fejedero" userId="96dfbccbe1f2cca6" providerId="LiveId" clId="{1E22A1C0-80E7-4152-A4FD-5DAD7E3A988E}" dt="2024-12-13T01:26:01.847" v="246" actId="1076"/>
          <ac:spMkLst>
            <pc:docMk/>
            <pc:sldMk cId="1010342512" sldId="312"/>
            <ac:spMk id="5" creationId="{9C95A0F7-9538-7776-F0AF-2A0C45659D22}"/>
          </ac:spMkLst>
        </pc:spChg>
        <pc:spChg chg="mod">
          <ac:chgData name="Bartholome Fejedero" userId="96dfbccbe1f2cca6" providerId="LiveId" clId="{1E22A1C0-80E7-4152-A4FD-5DAD7E3A988E}" dt="2024-12-13T01:26:01.847" v="246" actId="1076"/>
          <ac:spMkLst>
            <pc:docMk/>
            <pc:sldMk cId="1010342512" sldId="312"/>
            <ac:spMk id="10" creationId="{B11EAF30-8D6C-E1BA-E6C3-715D5D3764CC}"/>
          </ac:spMkLst>
        </pc:spChg>
        <pc:picChg chg="mod">
          <ac:chgData name="Bartholome Fejedero" userId="96dfbccbe1f2cca6" providerId="LiveId" clId="{1E22A1C0-80E7-4152-A4FD-5DAD7E3A988E}" dt="2024-12-13T01:27:48.190" v="247" actId="1076"/>
          <ac:picMkLst>
            <pc:docMk/>
            <pc:sldMk cId="1010342512" sldId="312"/>
            <ac:picMk id="6" creationId="{6DA193DE-B58A-36E2-1995-369E7B68E075}"/>
          </ac:picMkLst>
        </pc:picChg>
        <pc:picChg chg="mod">
          <ac:chgData name="Bartholome Fejedero" userId="96dfbccbe1f2cca6" providerId="LiveId" clId="{1E22A1C0-80E7-4152-A4FD-5DAD7E3A988E}" dt="2024-12-13T01:26:01.847" v="246" actId="1076"/>
          <ac:picMkLst>
            <pc:docMk/>
            <pc:sldMk cId="1010342512" sldId="312"/>
            <ac:picMk id="8" creationId="{FFE5AD4B-849B-9C58-B033-378E49E879BF}"/>
          </ac:picMkLst>
        </pc:picChg>
        <pc:picChg chg="mod">
          <ac:chgData name="Bartholome Fejedero" userId="96dfbccbe1f2cca6" providerId="LiveId" clId="{1E22A1C0-80E7-4152-A4FD-5DAD7E3A988E}" dt="2024-12-13T01:26:01.847" v="246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Bartholome Fejedero" userId="96dfbccbe1f2cca6" providerId="LiveId" clId="{1E22A1C0-80E7-4152-A4FD-5DAD7E3A988E}" dt="2024-12-13T01:26:01.847" v="246" actId="1076"/>
          <ac:picMkLst>
            <pc:docMk/>
            <pc:sldMk cId="1010342512" sldId="312"/>
            <ac:picMk id="11" creationId="{5C09DBEA-8B93-C1BE-3634-0C4E209FD50A}"/>
          </ac:picMkLst>
        </pc:picChg>
        <pc:picChg chg="mod">
          <ac:chgData name="Bartholome Fejedero" userId="96dfbccbe1f2cca6" providerId="LiveId" clId="{1E22A1C0-80E7-4152-A4FD-5DAD7E3A988E}" dt="2024-12-13T01:26:01.847" v="246" actId="1076"/>
          <ac:picMkLst>
            <pc:docMk/>
            <pc:sldMk cId="1010342512" sldId="312"/>
            <ac:picMk id="13" creationId="{C4C88ABE-FDEE-3A24-BEF5-A7E02287C9AD}"/>
          </ac:picMkLst>
        </pc:picChg>
      </pc:sldChg>
      <pc:sldChg chg="modSp mod">
        <pc:chgData name="Bartholome Fejedero" userId="96dfbccbe1f2cca6" providerId="LiveId" clId="{1E22A1C0-80E7-4152-A4FD-5DAD7E3A988E}" dt="2024-12-13T02:14:59.965" v="442" actId="1076"/>
        <pc:sldMkLst>
          <pc:docMk/>
          <pc:sldMk cId="3267261907" sldId="313"/>
        </pc:sldMkLst>
        <pc:spChg chg="mod">
          <ac:chgData name="Bartholome Fejedero" userId="96dfbccbe1f2cca6" providerId="LiveId" clId="{1E22A1C0-80E7-4152-A4FD-5DAD7E3A988E}" dt="2024-12-13T02:10:15.718" v="419" actId="121"/>
          <ac:spMkLst>
            <pc:docMk/>
            <pc:sldMk cId="3267261907" sldId="313"/>
            <ac:spMk id="2" creationId="{174C5424-6B98-4128-C617-932AD7360C4B}"/>
          </ac:spMkLst>
        </pc:spChg>
        <pc:spChg chg="mod">
          <ac:chgData name="Bartholome Fejedero" userId="96dfbccbe1f2cca6" providerId="LiveId" clId="{1E22A1C0-80E7-4152-A4FD-5DAD7E3A988E}" dt="2024-12-13T02:14:43.710" v="439" actId="1076"/>
          <ac:spMkLst>
            <pc:docMk/>
            <pc:sldMk cId="3267261907" sldId="313"/>
            <ac:spMk id="9" creationId="{9694833D-D7EC-95B5-02EA-429EB3CA0038}"/>
          </ac:spMkLst>
        </pc:spChg>
        <pc:spChg chg="mod">
          <ac:chgData name="Bartholome Fejedero" userId="96dfbccbe1f2cca6" providerId="LiveId" clId="{1E22A1C0-80E7-4152-A4FD-5DAD7E3A988E}" dt="2024-12-13T02:14:52.275" v="440" actId="1076"/>
          <ac:spMkLst>
            <pc:docMk/>
            <pc:sldMk cId="3267261907" sldId="313"/>
            <ac:spMk id="10" creationId="{2AE48599-348B-042C-EBE3-1CCC8413ED46}"/>
          </ac:spMkLst>
        </pc:spChg>
        <pc:spChg chg="mod">
          <ac:chgData name="Bartholome Fejedero" userId="96dfbccbe1f2cca6" providerId="LiveId" clId="{1E22A1C0-80E7-4152-A4FD-5DAD7E3A988E}" dt="2024-12-13T02:14:59.965" v="442" actId="1076"/>
          <ac:spMkLst>
            <pc:docMk/>
            <pc:sldMk cId="3267261907" sldId="313"/>
            <ac:spMk id="11" creationId="{16D55642-1749-B096-AE07-FD50C5A5D543}"/>
          </ac:spMkLst>
        </pc:spChg>
        <pc:picChg chg="mod">
          <ac:chgData name="Bartholome Fejedero" userId="96dfbccbe1f2cca6" providerId="LiveId" clId="{1E22A1C0-80E7-4152-A4FD-5DAD7E3A988E}" dt="2024-12-13T02:14:27.108" v="438" actId="1076"/>
          <ac:picMkLst>
            <pc:docMk/>
            <pc:sldMk cId="3267261907" sldId="313"/>
            <ac:picMk id="3" creationId="{1F06683F-50A7-7B6D-2258-9FE8535C91EC}"/>
          </ac:picMkLst>
        </pc:picChg>
        <pc:picChg chg="mod">
          <ac:chgData name="Bartholome Fejedero" userId="96dfbccbe1f2cca6" providerId="LiveId" clId="{1E22A1C0-80E7-4152-A4FD-5DAD7E3A988E}" dt="2024-12-13T02:13:12.957" v="430" actId="196"/>
          <ac:picMkLst>
            <pc:docMk/>
            <pc:sldMk cId="3267261907" sldId="313"/>
            <ac:picMk id="4" creationId="{8582DA33-B4F8-A16C-AAC4-84FD6F1A5626}"/>
          </ac:picMkLst>
        </pc:picChg>
        <pc:picChg chg="mod">
          <ac:chgData name="Bartholome Fejedero" userId="96dfbccbe1f2cca6" providerId="LiveId" clId="{1E22A1C0-80E7-4152-A4FD-5DAD7E3A988E}" dt="2024-12-13T02:14:43.710" v="439" actId="1076"/>
          <ac:picMkLst>
            <pc:docMk/>
            <pc:sldMk cId="3267261907" sldId="313"/>
            <ac:picMk id="6" creationId="{78A13507-8ED2-1E01-36B6-F3022CA1316E}"/>
          </ac:picMkLst>
        </pc:picChg>
        <pc:picChg chg="mod">
          <ac:chgData name="Bartholome Fejedero" userId="96dfbccbe1f2cca6" providerId="LiveId" clId="{1E22A1C0-80E7-4152-A4FD-5DAD7E3A988E}" dt="2024-12-13T02:14:52.275" v="440" actId="1076"/>
          <ac:picMkLst>
            <pc:docMk/>
            <pc:sldMk cId="3267261907" sldId="313"/>
            <ac:picMk id="7" creationId="{ED5636E2-C578-63A8-C6C2-1276FD19EE7E}"/>
          </ac:picMkLst>
        </pc:picChg>
        <pc:picChg chg="mod">
          <ac:chgData name="Bartholome Fejedero" userId="96dfbccbe1f2cca6" providerId="LiveId" clId="{1E22A1C0-80E7-4152-A4FD-5DAD7E3A988E}" dt="2024-12-13T02:14:59.965" v="442" actId="1076"/>
          <ac:picMkLst>
            <pc:docMk/>
            <pc:sldMk cId="3267261907" sldId="313"/>
            <ac:picMk id="8" creationId="{386C7C4A-8BAA-940B-3771-C8CF6F8E1D45}"/>
          </ac:picMkLst>
        </pc:picChg>
        <pc:picChg chg="mod">
          <ac:chgData name="Bartholome Fejedero" userId="96dfbccbe1f2cca6" providerId="LiveId" clId="{1E22A1C0-80E7-4152-A4FD-5DAD7E3A988E}" dt="2024-12-13T02:14:15.005" v="437" actId="1076"/>
          <ac:picMkLst>
            <pc:docMk/>
            <pc:sldMk cId="3267261907" sldId="313"/>
            <ac:picMk id="12" creationId="{E1378843-FE30-4D33-E6F7-D964521C3F14}"/>
          </ac:picMkLst>
        </pc:picChg>
      </pc:sldChg>
      <pc:sldChg chg="modSp mod">
        <pc:chgData name="Bartholome Fejedero" userId="96dfbccbe1f2cca6" providerId="LiveId" clId="{1E22A1C0-80E7-4152-A4FD-5DAD7E3A988E}" dt="2024-12-13T05:09:19.286" v="738" actId="196"/>
        <pc:sldMkLst>
          <pc:docMk/>
          <pc:sldMk cId="740184133" sldId="314"/>
        </pc:sldMkLst>
        <pc:spChg chg="mod">
          <ac:chgData name="Bartholome Fejedero" userId="96dfbccbe1f2cca6" providerId="LiveId" clId="{1E22A1C0-80E7-4152-A4FD-5DAD7E3A988E}" dt="2024-12-13T02:28:42.679" v="544" actId="121"/>
          <ac:spMkLst>
            <pc:docMk/>
            <pc:sldMk cId="740184133" sldId="314"/>
            <ac:spMk id="2" creationId="{6A93B8FA-D785-35C7-D7AF-8C4D21778720}"/>
          </ac:spMkLst>
        </pc:spChg>
        <pc:spChg chg="mod">
          <ac:chgData name="Bartholome Fejedero" userId="96dfbccbe1f2cca6" providerId="LiveId" clId="{1E22A1C0-80E7-4152-A4FD-5DAD7E3A988E}" dt="2024-12-13T02:30:52.069" v="558" actId="1076"/>
          <ac:spMkLst>
            <pc:docMk/>
            <pc:sldMk cId="740184133" sldId="314"/>
            <ac:spMk id="3" creationId="{C1C6F2F3-D782-8E8B-49E0-A8BA1644B437}"/>
          </ac:spMkLst>
        </pc:spChg>
        <pc:spChg chg="mod">
          <ac:chgData name="Bartholome Fejedero" userId="96dfbccbe1f2cca6" providerId="LiveId" clId="{1E22A1C0-80E7-4152-A4FD-5DAD7E3A988E}" dt="2024-12-13T05:09:19.286" v="738" actId="196"/>
          <ac:spMkLst>
            <pc:docMk/>
            <pc:sldMk cId="740184133" sldId="314"/>
            <ac:spMk id="5" creationId="{64B2AC91-C7F5-C9A5-2004-FB45315098F6}"/>
          </ac:spMkLst>
        </pc:spChg>
        <pc:picChg chg="mod">
          <ac:chgData name="Bartholome Fejedero" userId="96dfbccbe1f2cca6" providerId="LiveId" clId="{1E22A1C0-80E7-4152-A4FD-5DAD7E3A988E}" dt="2024-12-13T02:30:31.385" v="554" actId="1076"/>
          <ac:picMkLst>
            <pc:docMk/>
            <pc:sldMk cId="740184133" sldId="314"/>
            <ac:picMk id="4" creationId="{DF8CFCB6-626E-0F41-A5B4-C81CCA97AFDC}"/>
          </ac:picMkLst>
        </pc:picChg>
      </pc:sldChg>
      <pc:sldChg chg="modSp mod">
        <pc:chgData name="Bartholome Fejedero" userId="96dfbccbe1f2cca6" providerId="LiveId" clId="{1E22A1C0-80E7-4152-A4FD-5DAD7E3A988E}" dt="2024-12-13T01:58:05.065" v="395" actId="1076"/>
        <pc:sldMkLst>
          <pc:docMk/>
          <pc:sldMk cId="721345862" sldId="319"/>
        </pc:sldMkLst>
        <pc:spChg chg="mod">
          <ac:chgData name="Bartholome Fejedero" userId="96dfbccbe1f2cca6" providerId="LiveId" clId="{1E22A1C0-80E7-4152-A4FD-5DAD7E3A988E}" dt="2024-12-13T01:58:05.065" v="395" actId="1076"/>
          <ac:spMkLst>
            <pc:docMk/>
            <pc:sldMk cId="721345862" sldId="319"/>
            <ac:spMk id="4" creationId="{64D002F3-791C-CD69-1015-A67F1FB3C555}"/>
          </ac:spMkLst>
        </pc:spChg>
        <pc:spChg chg="mod">
          <ac:chgData name="Bartholome Fejedero" userId="96dfbccbe1f2cca6" providerId="LiveId" clId="{1E22A1C0-80E7-4152-A4FD-5DAD7E3A988E}" dt="2024-12-13T01:57:43.571" v="390" actId="14100"/>
          <ac:spMkLst>
            <pc:docMk/>
            <pc:sldMk cId="721345862" sldId="319"/>
            <ac:spMk id="6" creationId="{80C484EC-F5BB-B154-B055-A156BA9A2B72}"/>
          </ac:spMkLst>
        </pc:spChg>
        <pc:picChg chg="mod">
          <ac:chgData name="Bartholome Fejedero" userId="96dfbccbe1f2cca6" providerId="LiveId" clId="{1E22A1C0-80E7-4152-A4FD-5DAD7E3A988E}" dt="2024-12-13T01:57:02.582" v="384" actId="1076"/>
          <ac:picMkLst>
            <pc:docMk/>
            <pc:sldMk cId="721345862" sldId="319"/>
            <ac:picMk id="5" creationId="{1E7DE6AE-6592-34FF-7C19-4036BB41C179}"/>
          </ac:picMkLst>
        </pc:picChg>
        <pc:picChg chg="mod">
          <ac:chgData name="Bartholome Fejedero" userId="96dfbccbe1f2cca6" providerId="LiveId" clId="{1E22A1C0-80E7-4152-A4FD-5DAD7E3A988E}" dt="2024-12-13T01:57:17.257" v="387" actId="1076"/>
          <ac:picMkLst>
            <pc:docMk/>
            <pc:sldMk cId="721345862" sldId="319"/>
            <ac:picMk id="7" creationId="{1EDA74E8-C873-BC53-99C7-1C109A603E23}"/>
          </ac:picMkLst>
        </pc:picChg>
      </pc:sldChg>
      <pc:sldChg chg="modSp mod">
        <pc:chgData name="Bartholome Fejedero" userId="96dfbccbe1f2cca6" providerId="LiveId" clId="{1E22A1C0-80E7-4152-A4FD-5DAD7E3A988E}" dt="2024-12-13T04:58:07.606" v="735" actId="1076"/>
        <pc:sldMkLst>
          <pc:docMk/>
          <pc:sldMk cId="3162144644" sldId="321"/>
        </pc:sldMkLst>
        <pc:spChg chg="mod">
          <ac:chgData name="Bartholome Fejedero" userId="96dfbccbe1f2cca6" providerId="LiveId" clId="{1E22A1C0-80E7-4152-A4FD-5DAD7E3A988E}" dt="2024-12-13T04:58:07.606" v="735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Bartholome Fejedero" userId="96dfbccbe1f2cca6" providerId="LiveId" clId="{1E22A1C0-80E7-4152-A4FD-5DAD7E3A988E}" dt="2024-12-13T04:58:03.335" v="734" actId="1076"/>
          <ac:spMkLst>
            <pc:docMk/>
            <pc:sldMk cId="3162144644" sldId="321"/>
            <ac:spMk id="5" creationId="{2A7C250A-51E4-5F4E-A81B-C37DE9ED454F}"/>
          </ac:spMkLst>
        </pc:spChg>
        <pc:picChg chg="mod">
          <ac:chgData name="Bartholome Fejedero" userId="96dfbccbe1f2cca6" providerId="LiveId" clId="{1E22A1C0-80E7-4152-A4FD-5DAD7E3A988E}" dt="2024-12-13T04:58:03.335" v="734" actId="1076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Bartholome Fejedero" userId="96dfbccbe1f2cca6" providerId="LiveId" clId="{1E22A1C0-80E7-4152-A4FD-5DAD7E3A988E}" dt="2024-12-13T04:58:07.606" v="735" actId="1076"/>
          <ac:picMkLst>
            <pc:docMk/>
            <pc:sldMk cId="3162144644" sldId="321"/>
            <ac:picMk id="12" creationId="{01D9F709-549D-5844-8242-0ED3F6AE2481}"/>
          </ac:picMkLst>
        </pc:picChg>
      </pc:sldChg>
      <pc:sldMasterChg chg="addSp delSp modSp mod modSldLayout">
        <pc:chgData name="Bartholome Fejedero" userId="96dfbccbe1f2cca6" providerId="LiveId" clId="{1E22A1C0-80E7-4152-A4FD-5DAD7E3A988E}" dt="2024-12-13T01:00:06.407" v="164" actId="478"/>
        <pc:sldMasterMkLst>
          <pc:docMk/>
          <pc:sldMasterMk cId="2214271719" sldId="2147483688"/>
        </pc:sldMasterMkLst>
        <pc:spChg chg="add del mod modVis">
          <ac:chgData name="Bartholome Fejedero" userId="96dfbccbe1f2cca6" providerId="LiveId" clId="{1E22A1C0-80E7-4152-A4FD-5DAD7E3A988E}" dt="2024-12-13T01:00:06.407" v="164" actId="478"/>
          <ac:spMkLst>
            <pc:docMk/>
            <pc:sldMasterMk cId="2214271719" sldId="2147483688"/>
            <ac:spMk id="2" creationId="{00000000-0000-0000-0000-000000000000}"/>
          </ac:spMkLst>
        </pc:spChg>
        <pc:spChg chg="add del mod modVis">
          <ac:chgData name="Bartholome Fejedero" userId="96dfbccbe1f2cca6" providerId="LiveId" clId="{1E22A1C0-80E7-4152-A4FD-5DAD7E3A988E}" dt="2024-12-13T01:00:06.407" v="164" actId="478"/>
          <ac:spMkLst>
            <pc:docMk/>
            <pc:sldMasterMk cId="2214271719" sldId="2147483688"/>
            <ac:spMk id="3" creationId="{00000000-0000-0000-0000-000000000000}"/>
          </ac:spMkLst>
        </pc:spChg>
        <pc:sldLayoutChg chg="setBg">
          <pc:chgData name="Bartholome Fejedero" userId="96dfbccbe1f2cca6" providerId="LiveId" clId="{1E22A1C0-80E7-4152-A4FD-5DAD7E3A988E}" dt="2024-12-13T00:44:44.703" v="114"/>
          <pc:sldLayoutMkLst>
            <pc:docMk/>
            <pc:sldMasterMk cId="2214271719" sldId="2147483688"/>
            <pc:sldLayoutMk cId="794362121" sldId="214748369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" sz="1200" b="0" i="0" u="none" strike="noStrike" dirty="0">
                <a:latin typeface="Calibri"/>
                <a:hlinkClick r:id="rId3"/>
              </a:rPr>
              <a:t>قصة الناخب: تجميع (شريط الترجمة باللغة الإنجليزية) (youtube.com)</a:t>
            </a:r>
            <a:endParaRPr lang="en-AU" dirty="0"/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  <a:hlinkClick r:id="rId4"/>
              </a:rPr>
              <a:t>قصة الناخب - الفيتنامية - يوتيوب</a:t>
            </a:r>
            <a:endParaRPr lang="en-AU" dirty="0"/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  <a:hlinkClick r:id="rId5"/>
              </a:rPr>
              <a:t>قصة الناخب - الماندرين (youtube.com)</a:t>
            </a:r>
            <a:endParaRPr lang="en-AU" dirty="0"/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  <a:hlinkClick r:id="rId6"/>
              </a:rPr>
              <a:t>قصة الناخب - الهندية (youtube.com)</a:t>
            </a:r>
            <a:endParaRPr lang="en-AU" dirty="0"/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  <a:hlinkClick r:id="rId7"/>
              </a:rPr>
              <a:t>قصة الناخب - الفارسية (youtube.com)</a:t>
            </a:r>
            <a:endParaRPr lang="en-AU" dirty="0"/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  <a:hlinkClick r:id="rId8"/>
              </a:rPr>
              <a:t>قصة الناخب - العربية (youtube.com)</a:t>
            </a:r>
            <a:endParaRPr lang="en-AU" dirty="0"/>
          </a:p>
          <a:p>
            <a:pPr algn="r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ar" sz="1200" b="0" i="0" u="none" strike="noStrike" dirty="0">
                <a:latin typeface="Calibri"/>
              </a:rPr>
              <a:t>اعثر على عضو فيدرالي من خلال البحث في </a:t>
            </a:r>
            <a:r>
              <a:rPr lang="ar" sz="1200" b="0" i="0" u="none" strike="noStrike" dirty="0">
                <a:latin typeface="Calibri"/>
                <a:hlinkClick r:id="rId6"/>
              </a:rPr>
              <a:t>Find my electorate (aec.gov.au)</a:t>
            </a:r>
            <a:r>
              <a:rPr lang="ar" sz="1200" b="0" i="0" u="none" strike="noStrike" dirty="0">
                <a:latin typeface="Calibri"/>
              </a:rPr>
              <a:t> للدائرة الانتخابية المعنية. يمكنك استخدام موقع APH </a:t>
            </a:r>
            <a:r>
              <a:rPr lang="ar" sz="1200" b="0" i="0" u="none" strike="noStrike" dirty="0">
                <a:latin typeface="Calibri"/>
                <a:hlinkClick r:id="rId7"/>
              </a:rPr>
              <a:t>أعضاء - برلمان أستراليا (aph.gov.au)</a:t>
            </a:r>
            <a:r>
              <a:rPr lang="ar" sz="1200" b="0" i="0" u="none" strike="noStrike" dirty="0">
                <a:latin typeface="Calibri"/>
              </a:rPr>
              <a:t> للعثور على صورة للعضو.</a:t>
            </a:r>
          </a:p>
          <a:p>
            <a:pPr algn="r"/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algn="r" rtl="1"/>
            <a:r>
              <a:rPr lang="ar" sz="1200" b="0" i="0" u="none" strike="noStrike" dirty="0">
                <a:latin typeface="Calibri"/>
              </a:rPr>
              <a:t>اعثر على عضو الولاية للمنطقة:</a:t>
            </a:r>
          </a:p>
          <a:p>
            <a:pPr algn="r"/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نيو ساوث ويلز:  </a:t>
            </a:r>
            <a:r>
              <a:rPr lang="ar" sz="1200" b="0" i="0" u="none" strike="noStrike" dirty="0">
                <a:latin typeface="Calibri"/>
                <a:hlinkClick r:id="rId6"/>
              </a:rPr>
              <a:t>ابحث عن دائرتي الانتخابية - اللجنة الانتخابية في نيو ساوث ويلز </a:t>
            </a:r>
            <a:r>
              <a:rPr lang="ar" sz="1200" b="0" i="0" u="none" strike="noStrike" dirty="0">
                <a:latin typeface="Calibri"/>
                <a:hlinkClick r:id="rId7"/>
              </a:rPr>
              <a:t>وجميع الأعضاء (nsw.gov.au)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فيكتوريا: </a:t>
            </a:r>
            <a:r>
              <a:rPr lang="ar" sz="1200" b="0" i="0" u="none" strike="noStrike" dirty="0">
                <a:latin typeface="Calibri"/>
                <a:hlinkClick r:id="rId8"/>
              </a:rPr>
              <a:t>البحث عن عضو (parliament.vic.gov.au)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كوينزلاند: </a:t>
            </a:r>
            <a:r>
              <a:rPr lang="ar" sz="1200" b="0" i="0" u="none" strike="noStrike" dirty="0">
                <a:latin typeface="Calibri"/>
                <a:hlinkClick r:id="rId9"/>
              </a:rPr>
              <a:t>اتصل بعضو البرلمان المحلي | نبذة عن كوينزلاند وحكومتها | حكومة كوينزلاند (www.qld.gov.au)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أستراليا الغربية: </a:t>
            </a:r>
            <a:r>
              <a:rPr lang="ar" sz="1200" b="0" i="0" u="none" strike="noStrike" dirty="0">
                <a:latin typeface="Calibri"/>
                <a:hlinkClick r:id="rId10"/>
              </a:rPr>
              <a:t>قائمة الأعضاء (parliament.wa.gov.au)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جنوب أستراليا: </a:t>
            </a:r>
            <a:r>
              <a:rPr lang="ar" sz="1200" b="0" i="0" u="none" strike="noStrike" dirty="0">
                <a:latin typeface="Calibri"/>
                <a:hlinkClick r:id="rId11"/>
              </a:rPr>
              <a:t>parliament.sa.gov.au/en/Members/Member-Details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تسمانيا: </a:t>
            </a:r>
            <a:r>
              <a:rPr lang="ar" sz="1200" b="0" i="0" u="none" strike="noStrike" dirty="0">
                <a:latin typeface="Calibri"/>
                <a:hlinkClick r:id="rId12"/>
              </a:rPr>
              <a:t>أعضاء مجلس النواب | برلمان تسمانيا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إقليم العاصمة الأسترالية: </a:t>
            </a:r>
            <a:r>
              <a:rPr lang="ar" sz="1200" b="0" i="0" u="none" strike="noStrike" dirty="0">
                <a:latin typeface="Calibri"/>
                <a:hlinkClick r:id="rId13"/>
              </a:rPr>
              <a:t>أعضاء الجمعية - الجمعية التشريعية لإقليم العاصمة الأسترالية</a:t>
            </a:r>
            <a:endParaRPr lang="en-AU" dirty="0"/>
          </a:p>
          <a:p>
            <a:pPr algn="r" rtl="1"/>
            <a:r>
              <a:rPr lang="ar" sz="1200" b="0" i="0" u="none" strike="noStrike" dirty="0">
                <a:latin typeface="Calibri"/>
              </a:rPr>
              <a:t>الإقليم الشمالي: </a:t>
            </a:r>
            <a:r>
              <a:rPr lang="ar" sz="1200" b="0" i="0" u="none" strike="noStrike" dirty="0">
                <a:latin typeface="Calibri"/>
                <a:hlinkClick r:id="rId14"/>
              </a:rPr>
              <a:t>الأعضاء - حكومة الإقليم الشمالي - الجمعية التشريعية</a:t>
            </a:r>
            <a:endParaRPr lang="en-AU" dirty="0"/>
          </a:p>
          <a:p>
            <a:pPr algn="r"/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prstGeom prst="rect">
            <a:avLst/>
          </a:prstGeo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prstGeom prst="rect">
            <a:avLst/>
          </a:prstGeo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prstGeom prst="rect">
            <a:avLst/>
          </a:prstGeo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  <a:prstGeom prst="rect">
            <a:avLst/>
          </a:prstGeo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  <a:prstGeom prst="rect">
            <a:avLst/>
          </a:prstGeo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  <a:prstGeom prst="rect">
            <a:avLst/>
          </a:prstGeo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1"/>
            <a:r>
              <a:rPr lang="ar" sz="4400" b="0" i="0" u="none" strike="noStrike">
                <a:latin typeface="HelveticaNeueLT Std Thin"/>
              </a:rPr>
              <a:t>انقر لتعديل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1"/>
            <a:r>
              <a:rPr lang="ar" sz="2200" b="0" i="0" u="none" strike="noStrike">
                <a:latin typeface="HelveticaNeueLT Std Lt"/>
              </a:rPr>
              <a:t>انقر لتعديل أنماط النص الرئيسي</a:t>
            </a:r>
          </a:p>
          <a:p>
            <a:pPr lvl="1" rtl="1"/>
            <a:r>
              <a:rPr lang="ar" sz="2000" b="0" i="0" u="none" strike="noStrike">
                <a:latin typeface="HelveticaNeueLT Std Lt"/>
              </a:rPr>
              <a:t>المستوى الثاني</a:t>
            </a:r>
          </a:p>
          <a:p>
            <a:pPr lvl="2" rtl="1"/>
            <a:r>
              <a:rPr lang="ar" sz="1800" b="0" i="0" u="none" strike="noStrike">
                <a:latin typeface="HelveticaNeueLT Std Lt"/>
              </a:rPr>
              <a:t>المستوى الثالث</a:t>
            </a:r>
          </a:p>
          <a:p>
            <a:pPr lvl="3" rtl="1"/>
            <a:r>
              <a:rPr lang="ar" sz="1600" b="0" i="0" u="none" strike="noStrike">
                <a:latin typeface="HelveticaNeueLT Std Lt"/>
              </a:rPr>
              <a:t>المستوى الرابع</a:t>
            </a:r>
          </a:p>
          <a:p>
            <a:pPr lvl="4" rtl="1"/>
            <a:r>
              <a:rPr lang="ar" sz="1600" b="0" i="0" u="none" strike="noStrike">
                <a:latin typeface="HelveticaNeueLT Std Lt"/>
              </a:rPr>
              <a:t>المستوى الخامس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1"/>
            <a:r>
              <a:rPr lang="ar" sz="4400" b="0" i="0" u="none" strike="noStrike">
                <a:latin typeface="HelveticaNeueLT Std Thin"/>
              </a:rPr>
              <a:t>انقر لتعديل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1"/>
            <a:r>
              <a:rPr lang="ar" sz="2200" b="0" i="0" u="none" strike="noStrike">
                <a:latin typeface="HelveticaNeueLT Std Lt"/>
              </a:rPr>
              <a:t>انقر لتعديل أنماط النص الرئيسي</a:t>
            </a:r>
          </a:p>
          <a:p>
            <a:pPr lvl="1" rtl="1"/>
            <a:r>
              <a:rPr lang="ar" sz="2000" b="0" i="0" u="none" strike="noStrike">
                <a:latin typeface="HelveticaNeueLT Std Lt"/>
              </a:rPr>
              <a:t>المستوى الثاني</a:t>
            </a:r>
          </a:p>
          <a:p>
            <a:pPr lvl="2" rtl="1"/>
            <a:r>
              <a:rPr lang="ar" sz="1800" b="0" i="0" u="none" strike="noStrike">
                <a:latin typeface="HelveticaNeueLT Std Lt"/>
              </a:rPr>
              <a:t>المستوى الثالث</a:t>
            </a:r>
          </a:p>
          <a:p>
            <a:pPr lvl="3" rtl="1"/>
            <a:r>
              <a:rPr lang="ar" sz="1600" b="0" i="0" u="none" strike="noStrike">
                <a:latin typeface="HelveticaNeueLT Std Lt"/>
              </a:rPr>
              <a:t>المستوى الرابع</a:t>
            </a:r>
          </a:p>
          <a:p>
            <a:pPr lvl="4" rtl="1"/>
            <a:r>
              <a:rPr lang="ar" sz="1600" b="0" i="0" u="none" strike="noStrike">
                <a:latin typeface="HelveticaNeueLT Std Lt"/>
              </a:rPr>
              <a:t>المستوى الخامس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4.jpeg"/><Relationship Id="rId3" Type="http://schemas.openxmlformats.org/officeDocument/2006/relationships/tags" Target="../tags/tag70.xml"/><Relationship Id="rId21" Type="http://schemas.openxmlformats.org/officeDocument/2006/relationships/image" Target="../media/image57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6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59.svg"/><Relationship Id="rId10" Type="http://schemas.openxmlformats.org/officeDocument/2006/relationships/tags" Target="../tags/tag77.xml"/><Relationship Id="rId19" Type="http://schemas.openxmlformats.org/officeDocument/2006/relationships/image" Target="../media/image55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1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4.png"/><Relationship Id="rId5" Type="http://schemas.openxmlformats.org/officeDocument/2006/relationships/tags" Target="../tags/tag92.xml"/><Relationship Id="rId10" Type="http://schemas.openxmlformats.org/officeDocument/2006/relationships/image" Target="../media/image63.jpeg"/><Relationship Id="rId4" Type="http://schemas.openxmlformats.org/officeDocument/2006/relationships/tags" Target="../tags/tag91.xml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6.png"/><Relationship Id="rId18" Type="http://schemas.openxmlformats.org/officeDocument/2006/relationships/image" Target="../media/image71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5.jpeg"/><Relationship Id="rId17" Type="http://schemas.openxmlformats.org/officeDocument/2006/relationships/image" Target="../media/image70.png"/><Relationship Id="rId2" Type="http://schemas.openxmlformats.org/officeDocument/2006/relationships/tags" Target="../tags/tag96.xml"/><Relationship Id="rId16" Type="http://schemas.openxmlformats.org/officeDocument/2006/relationships/image" Target="../media/image69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8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2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4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75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79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8.svg"/><Relationship Id="rId2" Type="http://schemas.openxmlformats.org/officeDocument/2006/relationships/tags" Target="../tags/tag121.xml"/><Relationship Id="rId16" Type="http://schemas.openxmlformats.org/officeDocument/2006/relationships/image" Target="../media/image77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image" Target="../media/image76.png"/><Relationship Id="rId10" Type="http://schemas.openxmlformats.org/officeDocument/2006/relationships/tags" Target="../tags/tag129.xml"/><Relationship Id="rId19" Type="http://schemas.microsoft.com/office/2007/relationships/hdphoto" Target="../media/hdphoto6.wdp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80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5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4.png"/><Relationship Id="rId2" Type="http://schemas.openxmlformats.org/officeDocument/2006/relationships/tags" Target="../tags/tag138.xml"/><Relationship Id="rId16" Type="http://schemas.openxmlformats.org/officeDocument/2006/relationships/image" Target="../media/image83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2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tags" Target="../tags/tag151.xml"/><Relationship Id="rId7" Type="http://schemas.openxmlformats.org/officeDocument/2006/relationships/image" Target="../media/image87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6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1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1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0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7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5.png"/><Relationship Id="rId5" Type="http://schemas.openxmlformats.org/officeDocument/2006/relationships/tags" Target="../tags/tag6.xml"/><Relationship Id="rId10" Type="http://schemas.openxmlformats.org/officeDocument/2006/relationships/image" Target="../media/image34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8.png"/><Relationship Id="rId18" Type="http://schemas.openxmlformats.org/officeDocument/2006/relationships/image" Target="../media/image40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1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39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4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43.png"/><Relationship Id="rId2" Type="http://schemas.openxmlformats.org/officeDocument/2006/relationships/tags" Target="../tags/tag21.xml"/><Relationship Id="rId16" Type="http://schemas.openxmlformats.org/officeDocument/2006/relationships/image" Target="../media/image42.jpe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microsoft.com/office/2007/relationships/hdphoto" Target="../media/hdphoto2.wdp"/><Relationship Id="rId10" Type="http://schemas.openxmlformats.org/officeDocument/2006/relationships/tags" Target="../tags/tag29.xml"/><Relationship Id="rId19" Type="http://schemas.openxmlformats.org/officeDocument/2006/relationships/image" Target="../media/image45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microsoft.com/office/2007/relationships/hdphoto" Target="../media/hdphoto3.wdp"/><Relationship Id="rId3" Type="http://schemas.openxmlformats.org/officeDocument/2006/relationships/tags" Target="../tags/tag35.xml"/><Relationship Id="rId21" Type="http://schemas.openxmlformats.org/officeDocument/2006/relationships/image" Target="../media/image47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39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microsoft.com/office/2007/relationships/hdphoto" Target="../media/hdphoto5.wdp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openxmlformats.org/officeDocument/2006/relationships/image" Target="../media/image46.png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Relationship Id="rId22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49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microsoft.com/office/2007/relationships/hdphoto" Target="../media/hdphoto4.wdp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24" Type="http://schemas.openxmlformats.org/officeDocument/2006/relationships/image" Target="../media/image52.png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1.jpeg"/><Relationship Id="rId10" Type="http://schemas.openxmlformats.org/officeDocument/2006/relationships/tags" Target="../tags/tag58.xml"/><Relationship Id="rId19" Type="http://schemas.openxmlformats.org/officeDocument/2006/relationships/image" Target="../media/image40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3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443538" y="1320800"/>
            <a:ext cx="6748462" cy="2501900"/>
          </a:xfrm>
          <a:prstGeom prst="rect">
            <a:avLst/>
          </a:prstGeom>
        </p:spPr>
        <p:txBody>
          <a:bodyPr>
            <a:noAutofit/>
          </a:bodyPr>
          <a:lstStyle/>
          <a:p>
            <a:pPr rtl="1"/>
            <a:r>
              <a:rPr lang="ar" sz="88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أهلًا ومرحبًا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-93782" y="3754438"/>
            <a:ext cx="6236677" cy="11287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r" rtl="1">
              <a:buNone/>
            </a:pPr>
            <a:r>
              <a:rPr lang="ar" sz="5200" b="0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فهم الانتخابات الفيدرالية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192020"/>
            <a:ext cx="12192000" cy="6659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1C1266-63DD-2C50-6B5F-68C575EA7740}"/>
              </a:ext>
            </a:extLst>
          </p:cNvPr>
          <p:cNvSpPr txBox="1"/>
          <p:nvPr/>
        </p:nvSpPr>
        <p:spPr>
          <a:xfrm>
            <a:off x="10103005" y="297033"/>
            <a:ext cx="163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Arabic | </a:t>
            </a:r>
            <a:r>
              <a:rPr lang="ar-EG" dirty="0">
                <a:solidFill>
                  <a:schemeClr val="bg1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العربية</a:t>
            </a:r>
            <a:endParaRPr lang="en-PH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0990" y="256535"/>
            <a:ext cx="4338368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1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التسجيل للتصويت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3584" y="1140773"/>
            <a:ext cx="11347587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ts val="3500"/>
              </a:lnSpc>
              <a:buClr>
                <a:srgbClr val="6E267B"/>
              </a:buClr>
            </a:pPr>
            <a:r>
              <a:rPr lang="ar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يمكنك التسجيل للتصويت على موقع المفوضية الأسترالية للانتخابات أو لدى أحد العاملين </a:t>
            </a:r>
            <a:br>
              <a:rPr lang="en-US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في المفوضية الأسترالية للانتخابات.</a:t>
            </a:r>
          </a:p>
          <a:p>
            <a:pPr algn="r" rtl="1">
              <a:lnSpc>
                <a:spcPct val="100000"/>
              </a:lnSpc>
              <a:buClr>
                <a:srgbClr val="6E267B"/>
              </a:buClr>
            </a:pPr>
            <a:r>
              <a:rPr lang="ar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سوف تحتاج إلى:</a:t>
            </a:r>
          </a:p>
          <a:p>
            <a:pPr marL="285750" indent="-285750" algn="r">
              <a:lnSpc>
                <a:spcPct val="100000"/>
              </a:lnSpc>
              <a:buClr>
                <a:srgbClr val="6E267B"/>
              </a:buClr>
              <a:buFont typeface="Arial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718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7398068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56660" y="5176871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بطاقة ميديكير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156605" y="5176871"/>
            <a:ext cx="139535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رخصة قيادة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13340" y="4871183"/>
            <a:ext cx="272544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.</a:t>
            </a:r>
          </a:p>
          <a:p>
            <a:pPr algn="ctr" rtl="1"/>
            <a:r>
              <a:rPr lang="ar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جواز سفر أسترالي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30505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أو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67732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1"/>
            <a:r>
              <a:rPr lang="ar" sz="1800" b="1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أو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764649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أو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2260407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439694" y="5212639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رقم المواطنه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341878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أو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507309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-202319" y="4894629"/>
            <a:ext cx="2589362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3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شخص مسجل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يمكنه تأكيد هويتك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029984" y="519783"/>
            <a:ext cx="4224172" cy="62478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ar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نموذج التسجيل الورقي</a:t>
            </a:r>
            <a:endParaRPr lang="en-AU" sz="3200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566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0210" y="144647"/>
            <a:ext cx="4905902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ar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نموذج التسجيل عبر الإنترنت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11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70597" y="344805"/>
            <a:ext cx="4957712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خيارات التصويت</a:t>
            </a: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309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640943" y="3525253"/>
            <a:ext cx="206338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التصويت المبكر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61054" y="3525253"/>
            <a:ext cx="196239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التصويت البريدي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46059" y="6239530"/>
            <a:ext cx="222528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مكان الاقتراع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1051388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ar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تجربة التصويت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8090596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7190352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4228829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959212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506946" y="888069"/>
            <a:ext cx="98901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ar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الاسم؟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358369" y="872424"/>
            <a:ext cx="1363119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ar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أين تعيش؟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10847" y="694723"/>
            <a:ext cx="1118930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/>
            <a:r>
              <a:rPr lang="ar" sz="1800" b="1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هل صوتت سابقًا؟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 flipH="1">
            <a:off x="108875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828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a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مجلس النواب – ورقة اقتراع خضراء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7874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109621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30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يضم مجلس النواب حاليًا 150 عضوًا، يمثل كل منهم منطقة جغرافية (أو دائرة انتخابية) واحدة في أستراليا.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329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30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يتم انتخاب الأعضاء لمدة 3 سنوات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لتمثيل الناخبين. ولكي يتم انتخابهم،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يحتاج المرشحون إلى أكثر من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نصف الأصوات الرسمية.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45620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30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سيشكل الحزب الذي لديه أكبر عدد من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المرشحين المنتخبين الحكومة ويصوتون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لزعيمه الذي سيصبح رئيسًا للوزراء.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711264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1"/>
            <a:r>
              <a:rPr lang="ar" sz="5400" b="1" i="0" u="none" strike="noStrike" cap="none" spc="0" dirty="0">
                <a:solidFill>
                  <a:srgbClr val="21E771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378242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1"/>
            <a:r>
              <a:rPr lang="ar" sz="5400" b="1" i="0" u="none" strike="noStrike" cap="none" spc="0" dirty="0">
                <a:solidFill>
                  <a:srgbClr val="21E771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54577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588384" y="3554977"/>
            <a:ext cx="95810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1"/>
            <a:r>
              <a:rPr lang="ar" sz="1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الحكومة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177874" y="3573265"/>
            <a:ext cx="9581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 rtl="1"/>
            <a:r>
              <a:rPr lang="ar" sz="1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المعارضة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177873" y="4815130"/>
            <a:ext cx="13915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 rtl="1"/>
            <a:r>
              <a:rPr lang="ar" sz="1400" b="0" i="0" u="none" strike="noStrike" spc="-20" dirty="0">
                <a:latin typeface="Dubai" panose="020B0503030403030204" pitchFamily="34" charset="-78"/>
                <a:cs typeface="Dubai" panose="020B0503030403030204" pitchFamily="34" charset="-78"/>
              </a:rPr>
              <a:t>مقعد المستقلين والأقلية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a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التصويت في مجلس النواب – الورقة الخضراء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99818" y="2304874"/>
            <a:ext cx="6007491" cy="22482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Clr>
                <a:srgbClr val="6E267B"/>
              </a:buClr>
            </a:pPr>
            <a:r>
              <a:rPr lang="ar" sz="2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لكي يتم احتساب صوتك، عليك اتباع التعليمات.</a:t>
            </a:r>
          </a:p>
          <a:p>
            <a:pPr algn="r"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buClr>
                <a:srgbClr val="6E267B"/>
              </a:buClr>
            </a:pPr>
            <a:r>
              <a:rPr lang="ar" sz="2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قم بترقيم جميع المربعات بدءًا من 1 حسب تفضيلك.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12025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 flipH="1">
            <a:off x="7077891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19200" y="848318"/>
            <a:ext cx="10474391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a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التصويت في مجلس الشيوخ - ورقة اقتراع بيضاء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4717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43884" y="2977646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يوجد حاليًا 76 عضوًا في مجلس الشيوخ، 12 من كل ولاية واثنان من كل من إقليم العاصمة الأسترالية والإقليم الشمالي.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8558" y="2977646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يتم انتخاب أعضاء مجلس الشيوخ في الولاية لمدة 6 سنوات. يتم انتخاب أعضاء مجلس الشيوخ في الإقليم</a:t>
            </a:r>
            <a: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لمدة 3 سنوات.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18558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يمثل أعضاء مجلس الشيوخ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المنتخبون مصالح الشعب في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ولايتهم أو أراضيهم.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861635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في مجلس الشيوخ، يتم تقييم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عمل الحكومة عن كثب. خاصة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في وقت الأسئلة.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5569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1"/>
            <a:r>
              <a:rPr lang="ar" sz="6000" b="1" i="0" u="none" strike="noStrike" dirty="0">
                <a:solidFill>
                  <a:srgbClr val="A13763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76</a:t>
            </a:r>
            <a:endParaRPr lang="en-AU" b="1" dirty="0">
              <a:solidFill>
                <a:srgbClr val="A13763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36604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714547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21768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1"/>
            <a:r>
              <a:rPr lang="ar" sz="6000" b="1" i="0" u="none" strike="noStrike" dirty="0">
                <a:solidFill>
                  <a:srgbClr val="A13763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?</a:t>
            </a:r>
            <a:endParaRPr lang="en-AU" b="1" dirty="0">
              <a:solidFill>
                <a:srgbClr val="A13763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718174" y="3570752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1"/>
            <a:r>
              <a:rPr lang="ar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الحكومة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034414" y="3580913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 rtl="1"/>
            <a:r>
              <a:rPr lang="ar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المعارضة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203389" y="5065397"/>
            <a:ext cx="128372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 rtl="1"/>
            <a:r>
              <a:rPr lang="ar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مقعد المستقلين والأقلية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398832"/>
            <a:ext cx="11927840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ar" sz="4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استكمال تصويت رسمي في مجلس الشيوخ - الورقة البيضاء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475442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لديك خيار التصويت فوق الخط أو أسفله:</a:t>
            </a:r>
          </a:p>
          <a:p>
            <a:pPr algn="r"/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1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9048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rtl="1">
              <a:lnSpc>
                <a:spcPts val="3000"/>
              </a:lnSpc>
            </a:pPr>
            <a:r>
              <a:rPr lang="ar" sz="1800" b="1" i="0" u="sng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التصويت فوق الخط </a:t>
            </a: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- تحتاج إلى ترقيم </a:t>
            </a:r>
            <a:br>
              <a:rPr lang="en-PH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800" b="0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6 مربعات على الأقل</a:t>
            </a: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من 1-6 للأحزاب أو المجموعات التي اخترتها. سيتم توزيع تفضيلاتك بالترتيب الذي يتم به إدراج المرشحين في ورقة الاقتراع. </a:t>
            </a: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ts val="3000"/>
              </a:lnSpc>
            </a:pPr>
            <a:r>
              <a:rPr lang="ar" sz="1800" b="1" i="0" u="sng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التصويت أسفل الخط </a:t>
            </a: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- تحتاج إلى ترقيم </a:t>
            </a:r>
            <a:br>
              <a:rPr lang="en-PH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800" b="0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ما لا يقل عن 12 </a:t>
            </a: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مربعًا من 1-12 للمرشحين الفرديين الذين اخترتهم.</a:t>
            </a: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kumimoji="0" lang="ar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التصويت عن علم - توقف وفكر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4103492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a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هل المعلومات </a:t>
            </a:r>
            <a:br>
              <a:rPr kumimoji="0" lang="en-P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kumimoji="0" lang="ar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موثوقة؟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9060" y="4103492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a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هل المعلومات </a:t>
            </a:r>
            <a:br>
              <a:rPr kumimoji="0" lang="en-P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kumimoji="0" lang="ar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حديثة</a:t>
            </a:r>
            <a:r>
              <a:rPr kumimoji="0" lang="a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؟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1095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298044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8524084" y="1088821"/>
            <a:ext cx="2615818" cy="268495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37D86FF-8ED0-4CFA-AA45-C959DF5AC6D0}"/>
              </a:ext>
            </a:extLst>
          </p:cNvPr>
          <p:cNvSpPr/>
          <p:nvPr/>
        </p:nvSpPr>
        <p:spPr>
          <a:xfrm rot="1204187" flipH="1">
            <a:off x="9249183" y="1462001"/>
            <a:ext cx="1579009" cy="14749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aseline="-25000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1921226">
            <a:off x="9071121" y="1683184"/>
            <a:ext cx="238661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30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تحقق من </a:t>
            </a:r>
            <a:br>
              <a:rPr lang="en-PH" sz="30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30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المصدر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44794" y="69434"/>
            <a:ext cx="80391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a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العمل في الانتخابات يقدم: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87392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 defTabSz="914400" rtl="1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a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عمل مدفوع الأجر</a:t>
            </a:r>
          </a:p>
          <a:p>
            <a:pPr marR="0" lvl="0" algn="r" defTabSz="914400" rtl="1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a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فرص عمل قصيرة الأجل</a:t>
            </a:r>
          </a:p>
          <a:p>
            <a:pPr marR="0" lvl="0" algn="r" defTabSz="914400" rtl="1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a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التدريب والدعم أثناء العمل</a:t>
            </a:r>
          </a:p>
          <a:p>
            <a:pPr marR="0" lvl="0" algn="r" defTabSz="914400" rtl="1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a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تجربة عمل فريدة وفرصة لاكتساب مهارات جديدة. </a:t>
            </a:r>
          </a:p>
          <a:p>
            <a:pPr marL="228600" marR="0" lvl="0" indent="-182880" algn="r" defTabSz="914400" rtl="0" eaLnBrk="1" fontAlgn="auto" latinLnBrk="0" hangingPunct="1">
              <a:lnSpc>
                <a:spcPts val="4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65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85756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6328733" y="522410"/>
            <a:ext cx="5064402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خطة جلسة اليوم:</a:t>
            </a:r>
            <a:br>
              <a:rPr lang="ar" sz="44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8825201" y="3498814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لماذا نشارك بالتصويت؟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9375014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3397672" y="3503951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التسجيل للتصويت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4039450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492368" y="3501767"/>
            <a:ext cx="277687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التصويت في مجلس النواب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 rot="16200000">
            <a:off x="1245575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 flipH="1">
            <a:off x="8222957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7017210" y="6082067"/>
            <a:ext cx="3814915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التصويت في</a:t>
            </a:r>
            <a: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 </a:t>
            </a: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مجلس الشيوخ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6056691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التصويت </a:t>
            </a:r>
            <a:r>
              <a:rPr lang="ar" sz="2000" b="1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عن علم</a:t>
            </a:r>
            <a:br>
              <a:rPr lang="ar" sz="2000" b="0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</a:br>
            <a:r>
              <a:rPr lang="ar" sz="2000" b="0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2588563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2152727" y="6067449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1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العمل</a:t>
            </a:r>
            <a:r>
              <a:rPr lang="ar" sz="2000" b="0" i="0" u="none" strike="noStrike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 في الانتخابات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6328732" y="3503951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ar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مستويات الحكومة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6841657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57133" y="4184366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ar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تحقق من تسجيلك أو قم بتحديث التفاصيل </a:t>
            </a:r>
            <a:br>
              <a:rPr lang="en-US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الخاصة بك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085708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3200" b="0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المعلومات المترجمة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98088" y="4953415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3200" b="0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ابحث عن دائرتك الانتخابية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153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ar" sz="32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امسح رموز الاستجابة السريعة ضوئيًا لمزيد من المعلومات.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56790" y="611188"/>
            <a:ext cx="6232983" cy="1357312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لماذا نشارك بالتصويت؟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835211" y="1693863"/>
            <a:ext cx="4754562" cy="34004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r" rtl="1">
              <a:lnSpc>
                <a:spcPts val="3600"/>
              </a:lnSpc>
              <a:buNone/>
            </a:pPr>
            <a:r>
              <a:rPr lang="ar" sz="28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من المهم أن يكون لدينا رأينا وأن يتم سماع آراء الجميع.</a:t>
            </a:r>
          </a:p>
          <a:p>
            <a:pPr marL="45720" indent="0" algn="r">
              <a:buNone/>
            </a:pPr>
            <a:endParaRPr lang="en-AU" sz="2800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45720" indent="0" algn="r" rtl="1">
              <a:buNone/>
            </a:pPr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التسجيل والتصويت إلزامي في أستراليا.</a:t>
            </a:r>
          </a:p>
          <a:p>
            <a:pPr marL="45720" indent="0" algn="r">
              <a:buNone/>
            </a:pPr>
            <a:endParaRPr lang="en-AU" sz="2800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45720" indent="0" algn="r"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24168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13550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>
              <a:spcAft>
                <a:spcPts val="600"/>
              </a:spcAft>
            </a:pPr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البرلمان مقابل الحكومة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22215" y="4715037"/>
            <a:ext cx="1530251" cy="131537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algn="r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137160" indent="-109728" algn="r" defTabSz="548640" rtl="1">
              <a:spcBef>
                <a:spcPts val="840"/>
              </a:spcBef>
              <a:buFont typeface="Arial" pitchFamily="34" charset="0"/>
              <a:buChar char="•"/>
            </a:pPr>
            <a:r>
              <a:rPr lang="ar" sz="2800" b="0" i="0" u="none" strike="noStrike" kern="1200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البرلمان</a:t>
            </a:r>
          </a:p>
          <a:p>
            <a:pPr algn="r"/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3309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algn="r" defTabSz="548640" rtl="1">
              <a:lnSpc>
                <a:spcPts val="3600"/>
              </a:lnSpc>
              <a:spcBef>
                <a:spcPts val="840"/>
              </a:spcBef>
              <a:buNone/>
            </a:pPr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يُعرف الحزب أو مجموعة الأحزاب التي لديها أكثر من نصف الممثلين في مجلس النواب </a:t>
            </a:r>
            <a:r>
              <a:rPr lang="ar" sz="2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بالحكومة</a:t>
            </a:r>
            <a:r>
              <a:rPr lang="ar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.</a:t>
            </a:r>
            <a:endParaRPr lang="en-AU" sz="2800" b="1" kern="1200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>
              <a:lnSpc>
                <a:spcPts val="3600"/>
              </a:lnSpc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856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79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79" y="3733069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53967" y="3337572"/>
            <a:ext cx="1895994" cy="44238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rtl="1"/>
            <a:r>
              <a:rPr lang="ar" sz="14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مجلس النواب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083738" y="5887847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rtl="1"/>
            <a:r>
              <a:rPr lang="ar" sz="16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مجلس الشيوخ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09533" y="0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ar" sz="44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3 مستويات حكومية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71440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ar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فيدرالي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ar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الولاية/الإقليم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439331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ar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محلي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8209024" y="2899015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1120782" y="28179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62344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الحكومة الفيدرالية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61856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>
              <a:lnSpc>
                <a:spcPts val="2500"/>
              </a:lnSpc>
            </a:pP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يسن البرلمان الفيدرالي قوانين لجميع المسائل الوطنية مثل الدفاع والهجرة. </a:t>
            </a:r>
          </a:p>
          <a:p>
            <a:pPr algn="ctr"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ctr" rtl="1">
              <a:lnSpc>
                <a:spcPts val="2500"/>
              </a:lnSpc>
            </a:pP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لدى أستراليا برلمان فيدرالي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واحد - في كانبيرا</a:t>
            </a:r>
          </a:p>
          <a:p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461379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44144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347187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5381625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328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862205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337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501657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99705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>
              <a:lnSpc>
                <a:spcPts val="2500"/>
              </a:lnSpc>
            </a:pP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تسن برلمانات الولايات والأقاليم قوانين حول المسائل المتعلقة بالولاية والإقليم مثل المستشفيات والمدارس. يوجد في أستراليا 6 برلمانات للولايات و2 للأقاليم - كل منها في عاصمة.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26485" y="-9525"/>
            <a:ext cx="3890359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حكومة الولاية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47909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25086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888342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544676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52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865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818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479090" y="3338262"/>
            <a:ext cx="225563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المستشفيات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250865" y="3379942"/>
            <a:ext cx="236597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الشرطة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888342" y="6009313"/>
            <a:ext cx="22860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المدارس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74751" y="3969610"/>
            <a:ext cx="3168352" cy="235856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>
              <a:lnSpc>
                <a:spcPts val="3000"/>
              </a:lnSpc>
            </a:pPr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تضع المجالس البلدية المحلية قوانين داخلية حول الأمور المحلية مثل جمع القمامة والمكتبات. يوجد في أستراليا أكثر من 500 مجلس بلدية محلي في جميع أنحاء البلاد.</a:t>
            </a:r>
          </a:p>
          <a:p>
            <a:pPr>
              <a:lnSpc>
                <a:spcPts val="3000"/>
              </a:lnSpc>
            </a:pPr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856384" y="-69056"/>
            <a:ext cx="3792320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الحكومة المحلية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07372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56067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027842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56067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27842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1"/>
            <a:r>
              <a:rPr lang="ar" sz="1800" b="0" i="0" u="none" strike="noStrike" baseline="-25000">
                <a:latin typeface="Dubai" panose="020B0503030403030204" pitchFamily="34" charset="-78"/>
                <a:cs typeface="Dubai" panose="020B0503030403030204" pitchFamily="34" charset="-78"/>
              </a:rPr>
              <a:t>(ضع صورة للعضو المحلي للمنطقة)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760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271307" y="3306663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جمع القمامة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023759" y="3331762"/>
            <a:ext cx="22860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المكتبات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6271307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245681" y="6063734"/>
            <a:ext cx="227075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الطرق المحلية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6245682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9023760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023759" y="6063734"/>
            <a:ext cx="22860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ar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لافتات الشوارع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13196" y="772880"/>
            <a:ext cx="6015681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ar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من هو المؤهل للتسجيل؟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97865" y="2204720"/>
            <a:ext cx="4862246" cy="42429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 rtl="1">
              <a:buFont typeface="Corbel" pitchFamily="34" charset="0"/>
              <a:buNone/>
            </a:pPr>
            <a:r>
              <a:rPr lang="ar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للتصويت في الانتخابات، تحتاج إلى التسجيل.</a:t>
            </a:r>
          </a:p>
          <a:p>
            <a:pPr marL="45720" indent="0" algn="r">
              <a:buFont typeface="Corbel" pitchFamily="34" charset="0"/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ts val="2640"/>
              </a:lnSpc>
            </a:pPr>
            <a:r>
              <a:rPr lang="ar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للتسجيل يجب أن تكون:</a:t>
            </a:r>
          </a:p>
          <a:p>
            <a:pPr lvl="1" algn="r" rtl="1">
              <a:lnSpc>
                <a:spcPts val="2640"/>
              </a:lnSpc>
            </a:pPr>
            <a:r>
              <a:rPr lang="ar" sz="20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مواطن أسترالي،</a:t>
            </a:r>
          </a:p>
          <a:p>
            <a:pPr lvl="1" algn="r" rtl="1">
              <a:lnSpc>
                <a:spcPts val="2640"/>
              </a:lnSpc>
            </a:pPr>
            <a:r>
              <a:rPr lang="ar" sz="20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تبلغ من العمر 18 عامًا فما فوق، </a:t>
            </a:r>
          </a:p>
          <a:p>
            <a:pPr marL="45720" indent="0" algn="r">
              <a:buFont typeface="Corbel" pitchFamily="34" charset="0"/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ts val="3000"/>
              </a:lnSpc>
            </a:pPr>
            <a:r>
              <a:rPr lang="ar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وإذا كان عمرك 16 أو 17 عامًا، فيمكنك التسجيل الآن، حتى تتمكن من التصويت عندما تبلغ من العمر 18 عامًا.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09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BF45474B-9805-457C-B5A0-072B4F1D7CB2}"/>
</file>

<file path=customXml/itemProps2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3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A65E421-33B2-4D72-B735-8CAF404DD83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5853</TotalTime>
  <Words>878</Words>
  <Application>Microsoft Office PowerPoint</Application>
  <PresentationFormat>Widescreen</PresentationFormat>
  <Paragraphs>142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HelveticaNeueLT Std Lt</vt:lpstr>
      <vt:lpstr>HelveticaNeueLT Std Thin</vt:lpstr>
      <vt:lpstr>HelveticaNeueLT Std UltLt</vt:lpstr>
      <vt:lpstr>Arial</vt:lpstr>
      <vt:lpstr>Calibri</vt:lpstr>
      <vt:lpstr>Corbel</vt:lpstr>
      <vt:lpstr>Courier New</vt:lpstr>
      <vt:lpstr>Dubai</vt:lpstr>
      <vt:lpstr>Basis</vt:lpstr>
      <vt:lpstr>Basis</vt:lpstr>
      <vt:lpstr>أهلًا ومرحبًا</vt:lpstr>
      <vt:lpstr>PowerPoint Presentation</vt:lpstr>
      <vt:lpstr>لماذا نشارك بالتصويت؟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91</cp:revision>
  <dcterms:created xsi:type="dcterms:W3CDTF">2023-04-03T05:16:48Z</dcterms:created>
  <dcterms:modified xsi:type="dcterms:W3CDTF">2024-12-20T01:56:16Z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