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3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5"/>
    <p:sldMasterId id="2147483703" r:id="rId6"/>
  </p:sldMasterIdLst>
  <p:notesMasterIdLst>
    <p:notesMasterId r:id="rId27"/>
  </p:notesMasterIdLst>
  <p:sldIdLst>
    <p:sldId id="256" r:id="rId7"/>
    <p:sldId id="300" r:id="rId8"/>
    <p:sldId id="287" r:id="rId9"/>
    <p:sldId id="297" r:id="rId10"/>
    <p:sldId id="279" r:id="rId11"/>
    <p:sldId id="312" r:id="rId12"/>
    <p:sldId id="309" r:id="rId13"/>
    <p:sldId id="310" r:id="rId14"/>
    <p:sldId id="259" r:id="rId15"/>
    <p:sldId id="304" r:id="rId16"/>
    <p:sldId id="319" r:id="rId17"/>
    <p:sldId id="276" r:id="rId18"/>
    <p:sldId id="313" r:id="rId19"/>
    <p:sldId id="311" r:id="rId20"/>
    <p:sldId id="314" r:id="rId21"/>
    <p:sldId id="308" r:id="rId22"/>
    <p:sldId id="280" r:id="rId23"/>
    <p:sldId id="275" r:id="rId24"/>
    <p:sldId id="293" r:id="rId25"/>
    <p:sldId id="321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AD8BB8-A0F0-B071-F65E-4813E305A4EF}" v="3" dt="2025-01-20T23:57:08.5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41" d="100"/>
          <a:sy n="41" d="100"/>
        </p:scale>
        <p:origin x="72" y="4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tma Altunates" userId="S::fatma.altunates@aec.gov.au::ec4ed642-ed5f-48c8-82f2-d821b7557d25" providerId="AD" clId="Web-{79AD8BB8-A0F0-B071-F65E-4813E305A4EF}"/>
    <pc:docChg chg="modSld">
      <pc:chgData name="Fatma Altunates" userId="S::fatma.altunates@aec.gov.au::ec4ed642-ed5f-48c8-82f2-d821b7557d25" providerId="AD" clId="Web-{79AD8BB8-A0F0-B071-F65E-4813E305A4EF}" dt="2025-01-20T23:57:06.477" v="1" actId="20577"/>
      <pc:docMkLst>
        <pc:docMk/>
      </pc:docMkLst>
      <pc:sldChg chg="modSp">
        <pc:chgData name="Fatma Altunates" userId="S::fatma.altunates@aec.gov.au::ec4ed642-ed5f-48c8-82f2-d821b7557d25" providerId="AD" clId="Web-{79AD8BB8-A0F0-B071-F65E-4813E305A4EF}" dt="2025-01-20T23:57:06.477" v="1" actId="20577"/>
        <pc:sldMkLst>
          <pc:docMk/>
          <pc:sldMk cId="2409969808" sldId="259"/>
        </pc:sldMkLst>
        <pc:spChg chg="mod">
          <ac:chgData name="Fatma Altunates" userId="S::fatma.altunates@aec.gov.au::ec4ed642-ed5f-48c8-82f2-d821b7557d25" providerId="AD" clId="Web-{79AD8BB8-A0F0-B071-F65E-4813E305A4EF}" dt="2025-01-20T23:57:06.477" v="1" actId="20577"/>
          <ac:spMkLst>
            <pc:docMk/>
            <pc:sldMk cId="2409969808" sldId="259"/>
            <ac:spMk id="5" creationId="{BA3512EB-97EF-9DE7-5AF2-A76BB5C12587}"/>
          </ac:spMkLst>
        </pc:spChg>
      </pc:sldChg>
    </pc:docChg>
  </pc:docChgLst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  <pc:docChgLst>
    <pc:chgData name="Bartholome Fejedero" userId="96dfbccbe1f2cca6" providerId="LiveId" clId="{162C470B-F2DB-442D-A8B0-7C0E5AB6340B}"/>
    <pc:docChg chg="undo custSel modSld">
      <pc:chgData name="Bartholome Fejedero" userId="96dfbccbe1f2cca6" providerId="LiveId" clId="{162C470B-F2DB-442D-A8B0-7C0E5AB6340B}" dt="2024-12-19T06:22:54.973" v="16" actId="1076"/>
      <pc:docMkLst>
        <pc:docMk/>
      </pc:docMkLst>
      <pc:sldChg chg="modSp mod">
        <pc:chgData name="Bartholome Fejedero" userId="96dfbccbe1f2cca6" providerId="LiveId" clId="{162C470B-F2DB-442D-A8B0-7C0E5AB6340B}" dt="2024-12-19T01:06:21.520" v="2"/>
        <pc:sldMkLst>
          <pc:docMk/>
          <pc:sldMk cId="573933359" sldId="280"/>
        </pc:sldMkLst>
        <pc:spChg chg="mod">
          <ac:chgData name="Bartholome Fejedero" userId="96dfbccbe1f2cca6" providerId="LiveId" clId="{162C470B-F2DB-442D-A8B0-7C0E5AB6340B}" dt="2024-12-19T01:06:21.520" v="2"/>
          <ac:spMkLst>
            <pc:docMk/>
            <pc:sldMk cId="573933359" sldId="280"/>
            <ac:spMk id="11" creationId="{703D4338-70D3-A8F9-6D59-E400D63A6FB2}"/>
          </ac:spMkLst>
        </pc:spChg>
      </pc:sldChg>
      <pc:sldChg chg="modSp mod">
        <pc:chgData name="Bartholome Fejedero" userId="96dfbccbe1f2cca6" providerId="LiveId" clId="{162C470B-F2DB-442D-A8B0-7C0E5AB6340B}" dt="2024-12-19T06:22:54.973" v="16" actId="1076"/>
        <pc:sldMkLst>
          <pc:docMk/>
          <pc:sldMk cId="3267261907" sldId="313"/>
        </pc:sldMkLst>
        <pc:spChg chg="mod">
          <ac:chgData name="Bartholome Fejedero" userId="96dfbccbe1f2cca6" providerId="LiveId" clId="{162C470B-F2DB-442D-A8B0-7C0E5AB6340B}" dt="2024-12-19T06:22:54.973" v="16" actId="1076"/>
          <ac:spMkLst>
            <pc:docMk/>
            <pc:sldMk cId="3267261907" sldId="313"/>
            <ac:spMk id="10" creationId="{2AE48599-348B-042C-EBE3-1CCC8413ED46}"/>
          </ac:spMkLst>
        </pc:spChg>
        <pc:spChg chg="mod">
          <ac:chgData name="Bartholome Fejedero" userId="96dfbccbe1f2cca6" providerId="LiveId" clId="{162C470B-F2DB-442D-A8B0-7C0E5AB6340B}" dt="2024-12-19T06:14:12.891" v="4" actId="14100"/>
          <ac:spMkLst>
            <pc:docMk/>
            <pc:sldMk cId="3267261907" sldId="313"/>
            <ac:spMk id="11" creationId="{16D55642-1749-B096-AE07-FD50C5A5D543}"/>
          </ac:spMkLst>
        </pc:spChg>
      </pc:sldChg>
      <pc:sldChg chg="modSp mod">
        <pc:chgData name="Bartholome Fejedero" userId="96dfbccbe1f2cca6" providerId="LiveId" clId="{162C470B-F2DB-442D-A8B0-7C0E5AB6340B}" dt="2024-12-19T01:01:47.845" v="1"/>
        <pc:sldMkLst>
          <pc:docMk/>
          <pc:sldMk cId="740184133" sldId="314"/>
        </pc:sldMkLst>
        <pc:spChg chg="mod">
          <ac:chgData name="Bartholome Fejedero" userId="96dfbccbe1f2cca6" providerId="LiveId" clId="{162C470B-F2DB-442D-A8B0-7C0E5AB6340B}" dt="2024-12-19T01:01:47.845" v="1"/>
          <ac:spMkLst>
            <pc:docMk/>
            <pc:sldMk cId="740184133" sldId="314"/>
            <ac:spMk id="2" creationId="{6A93B8FA-D785-35C7-D7AF-8C4D21778720}"/>
          </ac:spMkLst>
        </pc:spChg>
      </pc:sldChg>
    </pc:docChg>
  </pc:docChgLst>
  <pc:docChgLst>
    <pc:chgData name="Bartholome Fejedero" userId="96dfbccbe1f2cca6" providerId="LiveId" clId="{E6BEB9F0-7274-4059-B1E3-6E0AB23185D9}"/>
    <pc:docChg chg="undo custSel modSld">
      <pc:chgData name="Bartholome Fejedero" userId="96dfbccbe1f2cca6" providerId="LiveId" clId="{E6BEB9F0-7274-4059-B1E3-6E0AB23185D9}" dt="2024-12-18T03:17:02.988" v="352" actId="1037"/>
      <pc:docMkLst>
        <pc:docMk/>
      </pc:docMkLst>
      <pc:sldChg chg="modSp mod">
        <pc:chgData name="Bartholome Fejedero" userId="96dfbccbe1f2cca6" providerId="LiveId" clId="{E6BEB9F0-7274-4059-B1E3-6E0AB23185D9}" dt="2024-12-18T02:30:58.093" v="22" actId="14100"/>
        <pc:sldMkLst>
          <pc:docMk/>
          <pc:sldMk cId="2409969808" sldId="259"/>
        </pc:sldMkLst>
        <pc:spChg chg="mod">
          <ac:chgData name="Bartholome Fejedero" userId="96dfbccbe1f2cca6" providerId="LiveId" clId="{E6BEB9F0-7274-4059-B1E3-6E0AB23185D9}" dt="2024-12-18T02:30:58.093" v="22" actId="14100"/>
          <ac:spMkLst>
            <pc:docMk/>
            <pc:sldMk cId="2409969808" sldId="259"/>
            <ac:spMk id="4" creationId="{EC6C8F59-0A2B-443E-DF2E-11165421D4C4}"/>
          </ac:spMkLst>
        </pc:spChg>
      </pc:sldChg>
      <pc:sldChg chg="addSp modSp mod">
        <pc:chgData name="Bartholome Fejedero" userId="96dfbccbe1f2cca6" providerId="LiveId" clId="{E6BEB9F0-7274-4059-B1E3-6E0AB23185D9}" dt="2024-12-18T03:17:02.988" v="352" actId="1037"/>
        <pc:sldMkLst>
          <pc:docMk/>
          <pc:sldMk cId="1520021709" sldId="275"/>
        </pc:sldMkLst>
        <pc:spChg chg="mod">
          <ac:chgData name="Bartholome Fejedero" userId="96dfbccbe1f2cca6" providerId="LiveId" clId="{E6BEB9F0-7274-4059-B1E3-6E0AB23185D9}" dt="2024-12-18T03:17:02.988" v="352" actId="1037"/>
          <ac:spMkLst>
            <pc:docMk/>
            <pc:sldMk cId="1520021709" sldId="275"/>
            <ac:spMk id="2" creationId="{CB1CBBD3-AC5E-99D0-F894-6D1B59E18C7E}"/>
          </ac:spMkLst>
        </pc:spChg>
        <pc:spChg chg="add mod ord">
          <ac:chgData name="Bartholome Fejedero" userId="96dfbccbe1f2cca6" providerId="LiveId" clId="{E6BEB9F0-7274-4059-B1E3-6E0AB23185D9}" dt="2024-12-18T03:06:46.092" v="315" actId="13244"/>
          <ac:spMkLst>
            <pc:docMk/>
            <pc:sldMk cId="1520021709" sldId="275"/>
            <ac:spMk id="3" creationId="{058C8322-F38C-6701-2EF8-0C3709785E26}"/>
          </ac:spMkLst>
        </pc:spChg>
        <pc:spChg chg="mod">
          <ac:chgData name="Bartholome Fejedero" userId="96dfbccbe1f2cca6" providerId="LiveId" clId="{E6BEB9F0-7274-4059-B1E3-6E0AB23185D9}" dt="2024-12-18T03:08:10.395" v="330" actId="20577"/>
          <ac:spMkLst>
            <pc:docMk/>
            <pc:sldMk cId="1520021709" sldId="275"/>
            <ac:spMk id="5" creationId="{BD21F536-B5CD-236E-A45A-0EE691EFF008}"/>
          </ac:spMkLst>
        </pc:spChg>
        <pc:spChg chg="mod">
          <ac:chgData name="Bartholome Fejedero" userId="96dfbccbe1f2cca6" providerId="LiveId" clId="{E6BEB9F0-7274-4059-B1E3-6E0AB23185D9}" dt="2024-12-18T03:07:58.013" v="329" actId="1076"/>
          <ac:spMkLst>
            <pc:docMk/>
            <pc:sldMk cId="1520021709" sldId="275"/>
            <ac:spMk id="7" creationId="{CD5F56E7-50C0-2FCD-9A91-3B5ED476C03C}"/>
          </ac:spMkLst>
        </pc:spChg>
      </pc:sldChg>
      <pc:sldChg chg="modSp mod">
        <pc:chgData name="Bartholome Fejedero" userId="96dfbccbe1f2cca6" providerId="LiveId" clId="{E6BEB9F0-7274-4059-B1E3-6E0AB23185D9}" dt="2024-12-18T02:45:11.111" v="307" actId="20577"/>
        <pc:sldMkLst>
          <pc:docMk/>
          <pc:sldMk cId="573933359" sldId="280"/>
        </pc:sldMkLst>
        <pc:spChg chg="mod">
          <ac:chgData name="Bartholome Fejedero" userId="96dfbccbe1f2cca6" providerId="LiveId" clId="{E6BEB9F0-7274-4059-B1E3-6E0AB23185D9}" dt="2024-12-18T02:44:46.116" v="306" actId="20577"/>
          <ac:spMkLst>
            <pc:docMk/>
            <pc:sldMk cId="573933359" sldId="280"/>
            <ac:spMk id="11" creationId="{703D4338-70D3-A8F9-6D59-E400D63A6FB2}"/>
          </ac:spMkLst>
        </pc:spChg>
        <pc:spChg chg="mod">
          <ac:chgData name="Bartholome Fejedero" userId="96dfbccbe1f2cca6" providerId="LiveId" clId="{E6BEB9F0-7274-4059-B1E3-6E0AB23185D9}" dt="2024-12-18T02:45:11.111" v="307" actId="20577"/>
          <ac:spMkLst>
            <pc:docMk/>
            <pc:sldMk cId="573933359" sldId="280"/>
            <ac:spMk id="14" creationId="{E0AFDA3A-C319-679B-6CC4-7F9EECB1BF62}"/>
          </ac:spMkLst>
        </pc:spChg>
      </pc:sldChg>
      <pc:sldChg chg="modSp mod">
        <pc:chgData name="Bartholome Fejedero" userId="96dfbccbe1f2cca6" providerId="LiveId" clId="{E6BEB9F0-7274-4059-B1E3-6E0AB23185D9}" dt="2024-12-18T02:28:32.076" v="6" actId="14100"/>
        <pc:sldMkLst>
          <pc:docMk/>
          <pc:sldMk cId="922393757" sldId="287"/>
        </pc:sldMkLst>
        <pc:spChg chg="mod">
          <ac:chgData name="Bartholome Fejedero" userId="96dfbccbe1f2cca6" providerId="LiveId" clId="{E6BEB9F0-7274-4059-B1E3-6E0AB23185D9}" dt="2024-12-18T02:28:32.076" v="6" actId="14100"/>
          <ac:spMkLst>
            <pc:docMk/>
            <pc:sldMk cId="922393757" sldId="287"/>
            <ac:spMk id="2" creationId="{1272109D-E0F3-1880-6AD8-3AD352BCC65D}"/>
          </ac:spMkLst>
        </pc:spChg>
      </pc:sldChg>
      <pc:sldChg chg="modSp mod">
        <pc:chgData name="Bartholome Fejedero" userId="96dfbccbe1f2cca6" providerId="LiveId" clId="{E6BEB9F0-7274-4059-B1E3-6E0AB23185D9}" dt="2024-12-18T03:08:37.885" v="332" actId="14100"/>
        <pc:sldMkLst>
          <pc:docMk/>
          <pc:sldMk cId="4288356715" sldId="293"/>
        </pc:sldMkLst>
        <pc:spChg chg="mod">
          <ac:chgData name="Bartholome Fejedero" userId="96dfbccbe1f2cca6" providerId="LiveId" clId="{E6BEB9F0-7274-4059-B1E3-6E0AB23185D9}" dt="2024-12-18T03:08:37.885" v="332" actId="14100"/>
          <ac:spMkLst>
            <pc:docMk/>
            <pc:sldMk cId="4288356715" sldId="293"/>
            <ac:spMk id="2" creationId="{CD3D328B-58FF-8701-9ACF-9A0A35AD428D}"/>
          </ac:spMkLst>
        </pc:spChg>
      </pc:sldChg>
      <pc:sldChg chg="modSp mod">
        <pc:chgData name="Bartholome Fejedero" userId="96dfbccbe1f2cca6" providerId="LiveId" clId="{E6BEB9F0-7274-4059-B1E3-6E0AB23185D9}" dt="2024-12-18T02:29:25.019" v="16" actId="14100"/>
        <pc:sldMkLst>
          <pc:docMk/>
          <pc:sldMk cId="947049587" sldId="297"/>
        </pc:sldMkLst>
        <pc:spChg chg="mod">
          <ac:chgData name="Bartholome Fejedero" userId="96dfbccbe1f2cca6" providerId="LiveId" clId="{E6BEB9F0-7274-4059-B1E3-6E0AB23185D9}" dt="2024-12-18T02:29:25.019" v="16" actId="14100"/>
          <ac:spMkLst>
            <pc:docMk/>
            <pc:sldMk cId="947049587" sldId="297"/>
            <ac:spMk id="4" creationId="{F793F015-847E-D3EF-BD1A-B6B5092BEB66}"/>
          </ac:spMkLst>
        </pc:spChg>
        <pc:spChg chg="mod">
          <ac:chgData name="Bartholome Fejedero" userId="96dfbccbe1f2cca6" providerId="LiveId" clId="{E6BEB9F0-7274-4059-B1E3-6E0AB23185D9}" dt="2024-12-18T02:29:01.138" v="14" actId="1036"/>
          <ac:spMkLst>
            <pc:docMk/>
            <pc:sldMk cId="947049587" sldId="297"/>
            <ac:spMk id="14" creationId="{139FE213-122F-3697-3E82-C586A7DE392B}"/>
          </ac:spMkLst>
        </pc:spChg>
      </pc:sldChg>
      <pc:sldChg chg="modSp mod">
        <pc:chgData name="Bartholome Fejedero" userId="96dfbccbe1f2cca6" providerId="LiveId" clId="{E6BEB9F0-7274-4059-B1E3-6E0AB23185D9}" dt="2024-12-18T02:28:21.382" v="5" actId="14100"/>
        <pc:sldMkLst>
          <pc:docMk/>
          <pc:sldMk cId="2377090748" sldId="300"/>
        </pc:sldMkLst>
        <pc:spChg chg="mod">
          <ac:chgData name="Bartholome Fejedero" userId="96dfbccbe1f2cca6" providerId="LiveId" clId="{E6BEB9F0-7274-4059-B1E3-6E0AB23185D9}" dt="2024-12-18T02:28:17.648" v="1" actId="14100"/>
          <ac:spMkLst>
            <pc:docMk/>
            <pc:sldMk cId="2377090748" sldId="300"/>
            <ac:spMk id="20" creationId="{5D48BFA4-BA16-B77A-A8E2-7772589B6E50}"/>
          </ac:spMkLst>
        </pc:spChg>
        <pc:spChg chg="mod">
          <ac:chgData name="Bartholome Fejedero" userId="96dfbccbe1f2cca6" providerId="LiveId" clId="{E6BEB9F0-7274-4059-B1E3-6E0AB23185D9}" dt="2024-12-18T02:28:19.376" v="3" actId="14100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Bartholome Fejedero" userId="96dfbccbe1f2cca6" providerId="LiveId" clId="{E6BEB9F0-7274-4059-B1E3-6E0AB23185D9}" dt="2024-12-18T02:28:21.382" v="5" actId="14100"/>
          <ac:spMkLst>
            <pc:docMk/>
            <pc:sldMk cId="2377090748" sldId="300"/>
            <ac:spMk id="32" creationId="{7F86F1B6-C1E1-3E35-7B6A-F88550A9A058}"/>
          </ac:spMkLst>
        </pc:spChg>
      </pc:sldChg>
      <pc:sldChg chg="modSp mod">
        <pc:chgData name="Bartholome Fejedero" userId="96dfbccbe1f2cca6" providerId="LiveId" clId="{E6BEB9F0-7274-4059-B1E3-6E0AB23185D9}" dt="2024-12-18T02:36:30.554" v="102" actId="1036"/>
        <pc:sldMkLst>
          <pc:docMk/>
          <pc:sldMk cId="107641656" sldId="304"/>
        </pc:sldMkLst>
        <pc:spChg chg="mod">
          <ac:chgData name="Bartholome Fejedero" userId="96dfbccbe1f2cca6" providerId="LiveId" clId="{E6BEB9F0-7274-4059-B1E3-6E0AB23185D9}" dt="2024-12-18T02:34:36.469" v="38" actId="1035"/>
          <ac:spMkLst>
            <pc:docMk/>
            <pc:sldMk cId="107641656" sldId="304"/>
            <ac:spMk id="3" creationId="{D94B4CC3-B21C-0405-0111-1F7B5069A667}"/>
          </ac:spMkLst>
        </pc:spChg>
        <pc:spChg chg="mod">
          <ac:chgData name="Bartholome Fejedero" userId="96dfbccbe1f2cca6" providerId="LiveId" clId="{E6BEB9F0-7274-4059-B1E3-6E0AB23185D9}" dt="2024-12-18T02:34:32.515" v="30" actId="1035"/>
          <ac:spMkLst>
            <pc:docMk/>
            <pc:sldMk cId="107641656" sldId="304"/>
            <ac:spMk id="5" creationId="{2B44D4B4-15C8-C0DC-9609-4075FC6DFE58}"/>
          </ac:spMkLst>
        </pc:spChg>
        <pc:spChg chg="mod">
          <ac:chgData name="Bartholome Fejedero" userId="96dfbccbe1f2cca6" providerId="LiveId" clId="{E6BEB9F0-7274-4059-B1E3-6E0AB23185D9}" dt="2024-12-18T02:35:51.606" v="96" actId="255"/>
          <ac:spMkLst>
            <pc:docMk/>
            <pc:sldMk cId="107641656" sldId="304"/>
            <ac:spMk id="10" creationId="{A1BC08EC-0344-8277-4B22-43F366B60E31}"/>
          </ac:spMkLst>
        </pc:spChg>
        <pc:spChg chg="mod">
          <ac:chgData name="Bartholome Fejedero" userId="96dfbccbe1f2cca6" providerId="LiveId" clId="{E6BEB9F0-7274-4059-B1E3-6E0AB23185D9}" dt="2024-12-18T02:35:43.138" v="95" actId="1037"/>
          <ac:spMkLst>
            <pc:docMk/>
            <pc:sldMk cId="107641656" sldId="304"/>
            <ac:spMk id="11" creationId="{5C14FB6E-24ED-6DDC-CE5C-09096846FBBB}"/>
          </ac:spMkLst>
        </pc:spChg>
        <pc:spChg chg="mod">
          <ac:chgData name="Bartholome Fejedero" userId="96dfbccbe1f2cca6" providerId="LiveId" clId="{E6BEB9F0-7274-4059-B1E3-6E0AB23185D9}" dt="2024-12-18T02:35:59.574" v="98" actId="1037"/>
          <ac:spMkLst>
            <pc:docMk/>
            <pc:sldMk cId="107641656" sldId="304"/>
            <ac:spMk id="12" creationId="{8C5425D7-5A26-C70C-D98C-3E0AD3801093}"/>
          </ac:spMkLst>
        </pc:spChg>
        <pc:spChg chg="mod">
          <ac:chgData name="Bartholome Fejedero" userId="96dfbccbe1f2cca6" providerId="LiveId" clId="{E6BEB9F0-7274-4059-B1E3-6E0AB23185D9}" dt="2024-12-18T02:36:03.494" v="99" actId="255"/>
          <ac:spMkLst>
            <pc:docMk/>
            <pc:sldMk cId="107641656" sldId="304"/>
            <ac:spMk id="15" creationId="{9C10A6FC-8DFB-9BDC-2A16-C6EDE06A49D9}"/>
          </ac:spMkLst>
        </pc:spChg>
        <pc:spChg chg="mod">
          <ac:chgData name="Bartholome Fejedero" userId="96dfbccbe1f2cca6" providerId="LiveId" clId="{E6BEB9F0-7274-4059-B1E3-6E0AB23185D9}" dt="2024-12-18T02:36:30.554" v="102" actId="1036"/>
          <ac:spMkLst>
            <pc:docMk/>
            <pc:sldMk cId="107641656" sldId="304"/>
            <ac:spMk id="17" creationId="{11D5D3B2-0937-C20E-5154-F540F4AE7E0A}"/>
          </ac:spMkLst>
        </pc:spChg>
      </pc:sldChg>
      <pc:sldChg chg="addSp modSp mod">
        <pc:chgData name="Bartholome Fejedero" userId="96dfbccbe1f2cca6" providerId="LiveId" clId="{E6BEB9F0-7274-4059-B1E3-6E0AB23185D9}" dt="2024-12-18T02:44:15.114" v="301" actId="1038"/>
        <pc:sldMkLst>
          <pc:docMk/>
          <pc:sldMk cId="1733938995" sldId="308"/>
        </pc:sldMkLst>
        <pc:spChg chg="mod">
          <ac:chgData name="Bartholome Fejedero" userId="96dfbccbe1f2cca6" providerId="LiveId" clId="{E6BEB9F0-7274-4059-B1E3-6E0AB23185D9}" dt="2024-12-18T02:41:58.485" v="231" actId="20577"/>
          <ac:spMkLst>
            <pc:docMk/>
            <pc:sldMk cId="1733938995" sldId="308"/>
            <ac:spMk id="2" creationId="{9B8B5892-5458-1A96-8DD8-4C4CE573299D}"/>
          </ac:spMkLst>
        </pc:spChg>
        <pc:spChg chg="add mod">
          <ac:chgData name="Bartholome Fejedero" userId="96dfbccbe1f2cca6" providerId="LiveId" clId="{E6BEB9F0-7274-4059-B1E3-6E0AB23185D9}" dt="2024-12-18T02:42:39.852" v="238" actId="14100"/>
          <ac:spMkLst>
            <pc:docMk/>
            <pc:sldMk cId="1733938995" sldId="308"/>
            <ac:spMk id="3" creationId="{9FD2C685-3B6D-129F-ECF5-DE5EBF03BE75}"/>
          </ac:spMkLst>
        </pc:spChg>
        <pc:spChg chg="mod ord">
          <ac:chgData name="Bartholome Fejedero" userId="96dfbccbe1f2cca6" providerId="LiveId" clId="{E6BEB9F0-7274-4059-B1E3-6E0AB23185D9}" dt="2024-12-18T02:44:15.114" v="301" actId="1038"/>
          <ac:spMkLst>
            <pc:docMk/>
            <pc:sldMk cId="1733938995" sldId="308"/>
            <ac:spMk id="7" creationId="{F58B3AA1-3CE4-709A-F060-8AC3F22A73AE}"/>
          </ac:spMkLst>
        </pc:spChg>
        <pc:spChg chg="mod">
          <ac:chgData name="Bartholome Fejedero" userId="96dfbccbe1f2cca6" providerId="LiveId" clId="{E6BEB9F0-7274-4059-B1E3-6E0AB23185D9}" dt="2024-12-18T02:42:08.521" v="232" actId="20577"/>
          <ac:spMkLst>
            <pc:docMk/>
            <pc:sldMk cId="1733938995" sldId="308"/>
            <ac:spMk id="9" creationId="{DAC531A9-D5C5-7ACC-0555-8705787739E0}"/>
          </ac:spMkLst>
        </pc:spChg>
        <pc:spChg chg="mod ord">
          <ac:chgData name="Bartholome Fejedero" userId="96dfbccbe1f2cca6" providerId="LiveId" clId="{E6BEB9F0-7274-4059-B1E3-6E0AB23185D9}" dt="2024-12-18T02:42:54.409" v="255" actId="1038"/>
          <ac:spMkLst>
            <pc:docMk/>
            <pc:sldMk cId="1733938995" sldId="308"/>
            <ac:spMk id="14" creationId="{EDD05C92-60C4-1956-A215-788574535C96}"/>
          </ac:spMkLst>
        </pc:spChg>
        <pc:spChg chg="mod ord">
          <ac:chgData name="Bartholome Fejedero" userId="96dfbccbe1f2cca6" providerId="LiveId" clId="{E6BEB9F0-7274-4059-B1E3-6E0AB23185D9}" dt="2024-12-18T02:43:36.732" v="281" actId="1038"/>
          <ac:spMkLst>
            <pc:docMk/>
            <pc:sldMk cId="1733938995" sldId="308"/>
            <ac:spMk id="15" creationId="{E4084C39-3654-F8E4-DAFE-21CFC1523689}"/>
          </ac:spMkLst>
        </pc:spChg>
        <pc:spChg chg="add mod">
          <ac:chgData name="Bartholome Fejedero" userId="96dfbccbe1f2cca6" providerId="LiveId" clId="{E6BEB9F0-7274-4059-B1E3-6E0AB23185D9}" dt="2024-12-18T02:43:25.821" v="266" actId="14100"/>
          <ac:spMkLst>
            <pc:docMk/>
            <pc:sldMk cId="1733938995" sldId="308"/>
            <ac:spMk id="16" creationId="{59E1A214-CDD9-1424-711C-2B8777DCA35A}"/>
          </ac:spMkLst>
        </pc:spChg>
        <pc:spChg chg="add mod">
          <ac:chgData name="Bartholome Fejedero" userId="96dfbccbe1f2cca6" providerId="LiveId" clId="{E6BEB9F0-7274-4059-B1E3-6E0AB23185D9}" dt="2024-12-18T02:43:59.444" v="288" actId="14100"/>
          <ac:spMkLst>
            <pc:docMk/>
            <pc:sldMk cId="1733938995" sldId="308"/>
            <ac:spMk id="17" creationId="{E0BFA8F6-6CF4-B324-E428-413F7F3CB31B}"/>
          </ac:spMkLst>
        </pc:spChg>
      </pc:sldChg>
      <pc:sldChg chg="modSp mod">
        <pc:chgData name="Bartholome Fejedero" userId="96dfbccbe1f2cca6" providerId="LiveId" clId="{E6BEB9F0-7274-4059-B1E3-6E0AB23185D9}" dt="2024-12-18T02:30:38.310" v="20" actId="1035"/>
        <pc:sldMkLst>
          <pc:docMk/>
          <pc:sldMk cId="3793434096" sldId="310"/>
        </pc:sldMkLst>
        <pc:spChg chg="mod">
          <ac:chgData name="Bartholome Fejedero" userId="96dfbccbe1f2cca6" providerId="LiveId" clId="{E6BEB9F0-7274-4059-B1E3-6E0AB23185D9}" dt="2024-12-18T02:30:38.310" v="20" actId="1035"/>
          <ac:spMkLst>
            <pc:docMk/>
            <pc:sldMk cId="3793434096" sldId="310"/>
            <ac:spMk id="11" creationId="{E3A3A746-C0EF-A2E0-783C-2F65A35504FC}"/>
          </ac:spMkLst>
        </pc:spChg>
        <pc:spChg chg="mod">
          <ac:chgData name="Bartholome Fejedero" userId="96dfbccbe1f2cca6" providerId="LiveId" clId="{E6BEB9F0-7274-4059-B1E3-6E0AB23185D9}" dt="2024-12-18T02:30:38.310" v="20" actId="1035"/>
          <ac:spMkLst>
            <pc:docMk/>
            <pc:sldMk cId="3793434096" sldId="310"/>
            <ac:spMk id="12" creationId="{CF6B630F-28E4-C9EB-8921-987C0C39B594}"/>
          </ac:spMkLst>
        </pc:spChg>
      </pc:sldChg>
      <pc:sldChg chg="addSp modSp mod">
        <pc:chgData name="Bartholome Fejedero" userId="96dfbccbe1f2cca6" providerId="LiveId" clId="{E6BEB9F0-7274-4059-B1E3-6E0AB23185D9}" dt="2024-12-18T02:41:12.330" v="228" actId="1038"/>
        <pc:sldMkLst>
          <pc:docMk/>
          <pc:sldMk cId="775519377" sldId="311"/>
        </pc:sldMkLst>
        <pc:spChg chg="mod">
          <ac:chgData name="Bartholome Fejedero" userId="96dfbccbe1f2cca6" providerId="LiveId" clId="{E6BEB9F0-7274-4059-B1E3-6E0AB23185D9}" dt="2024-12-18T02:38:03.693" v="121" actId="20577"/>
          <ac:spMkLst>
            <pc:docMk/>
            <pc:sldMk cId="775519377" sldId="311"/>
            <ac:spMk id="5" creationId="{BEF6BDC1-7548-DBA0-6F14-878BB2AD050E}"/>
          </ac:spMkLst>
        </pc:spChg>
        <pc:spChg chg="add mod">
          <ac:chgData name="Bartholome Fejedero" userId="96dfbccbe1f2cca6" providerId="LiveId" clId="{E6BEB9F0-7274-4059-B1E3-6E0AB23185D9}" dt="2024-12-18T02:39:25.372" v="136" actId="14100"/>
          <ac:spMkLst>
            <pc:docMk/>
            <pc:sldMk cId="775519377" sldId="311"/>
            <ac:spMk id="6" creationId="{8CAF4F93-9C5F-34D8-5422-9346C6671E2E}"/>
          </ac:spMkLst>
        </pc:spChg>
        <pc:spChg chg="mod ord">
          <ac:chgData name="Bartholome Fejedero" userId="96dfbccbe1f2cca6" providerId="LiveId" clId="{E6BEB9F0-7274-4059-B1E3-6E0AB23185D9}" dt="2024-12-18T02:39:48.450" v="165" actId="1076"/>
          <ac:spMkLst>
            <pc:docMk/>
            <pc:sldMk cId="775519377" sldId="311"/>
            <ac:spMk id="11" creationId="{99E23506-6F39-CB48-AAFF-B99378A6659A}"/>
          </ac:spMkLst>
        </pc:spChg>
        <pc:spChg chg="mod ord">
          <ac:chgData name="Bartholome Fejedero" userId="96dfbccbe1f2cca6" providerId="LiveId" clId="{E6BEB9F0-7274-4059-B1E3-6E0AB23185D9}" dt="2024-12-18T02:40:29.819" v="195" actId="1038"/>
          <ac:spMkLst>
            <pc:docMk/>
            <pc:sldMk cId="775519377" sldId="311"/>
            <ac:spMk id="12" creationId="{88FDD8ED-2312-77E2-AA17-7FE7B50F1FC2}"/>
          </ac:spMkLst>
        </pc:spChg>
        <pc:spChg chg="mod ord">
          <ac:chgData name="Bartholome Fejedero" userId="96dfbccbe1f2cca6" providerId="LiveId" clId="{E6BEB9F0-7274-4059-B1E3-6E0AB23185D9}" dt="2024-12-18T02:41:12.330" v="228" actId="1038"/>
          <ac:spMkLst>
            <pc:docMk/>
            <pc:sldMk cId="775519377" sldId="311"/>
            <ac:spMk id="13" creationId="{00565DDA-C726-375B-71B5-D20581119283}"/>
          </ac:spMkLst>
        </pc:spChg>
        <pc:spChg chg="add mod">
          <ac:chgData name="Bartholome Fejedero" userId="96dfbccbe1f2cca6" providerId="LiveId" clId="{E6BEB9F0-7274-4059-B1E3-6E0AB23185D9}" dt="2024-12-18T02:40:13.405" v="173" actId="14100"/>
          <ac:spMkLst>
            <pc:docMk/>
            <pc:sldMk cId="775519377" sldId="311"/>
            <ac:spMk id="14" creationId="{0FC0DEAA-CA77-4B58-602D-E6B6B746D266}"/>
          </ac:spMkLst>
        </pc:spChg>
        <pc:spChg chg="add mod">
          <ac:chgData name="Bartholome Fejedero" userId="96dfbccbe1f2cca6" providerId="LiveId" clId="{E6BEB9F0-7274-4059-B1E3-6E0AB23185D9}" dt="2024-12-18T02:41:02.315" v="206" actId="14100"/>
          <ac:spMkLst>
            <pc:docMk/>
            <pc:sldMk cId="775519377" sldId="311"/>
            <ac:spMk id="15" creationId="{2334A14C-CC84-0F4A-7769-307CCF1AB4FD}"/>
          </ac:spMkLst>
        </pc:spChg>
      </pc:sldChg>
      <pc:sldChg chg="modSp mod">
        <pc:chgData name="Bartholome Fejedero" userId="96dfbccbe1f2cca6" providerId="LiveId" clId="{E6BEB9F0-7274-4059-B1E3-6E0AB23185D9}" dt="2024-12-18T02:29:59.396" v="17" actId="14100"/>
        <pc:sldMkLst>
          <pc:docMk/>
          <pc:sldMk cId="1010342512" sldId="312"/>
        </pc:sldMkLst>
        <pc:spChg chg="mod">
          <ac:chgData name="Bartholome Fejedero" userId="96dfbccbe1f2cca6" providerId="LiveId" clId="{E6BEB9F0-7274-4059-B1E3-6E0AB23185D9}" dt="2024-12-18T02:29:59.396" v="17" actId="14100"/>
          <ac:spMkLst>
            <pc:docMk/>
            <pc:sldMk cId="1010342512" sldId="312"/>
            <ac:spMk id="3" creationId="{5F17244D-8BAF-C0DB-7EEF-48359A97DB8D}"/>
          </ac:spMkLst>
        </pc:spChg>
      </pc:sldChg>
      <pc:sldChg chg="modSp mod">
        <pc:chgData name="Bartholome Fejedero" userId="96dfbccbe1f2cca6" providerId="LiveId" clId="{E6BEB9F0-7274-4059-B1E3-6E0AB23185D9}" dt="2024-12-18T02:37:38.754" v="118" actId="1035"/>
        <pc:sldMkLst>
          <pc:docMk/>
          <pc:sldMk cId="3267261907" sldId="313"/>
        </pc:sldMkLst>
        <pc:spChg chg="mod">
          <ac:chgData name="Bartholome Fejedero" userId="96dfbccbe1f2cca6" providerId="LiveId" clId="{E6BEB9F0-7274-4059-B1E3-6E0AB23185D9}" dt="2024-12-18T02:37:19.590" v="110" actId="1076"/>
          <ac:spMkLst>
            <pc:docMk/>
            <pc:sldMk cId="3267261907" sldId="313"/>
            <ac:spMk id="9" creationId="{9694833D-D7EC-95B5-02EA-429EB3CA0038}"/>
          </ac:spMkLst>
        </pc:spChg>
        <pc:spChg chg="mod">
          <ac:chgData name="Bartholome Fejedero" userId="96dfbccbe1f2cca6" providerId="LiveId" clId="{E6BEB9F0-7274-4059-B1E3-6E0AB23185D9}" dt="2024-12-18T02:37:33.923" v="113" actId="1076"/>
          <ac:spMkLst>
            <pc:docMk/>
            <pc:sldMk cId="3267261907" sldId="313"/>
            <ac:spMk id="10" creationId="{2AE48599-348B-042C-EBE3-1CCC8413ED46}"/>
          </ac:spMkLst>
        </pc:spChg>
        <pc:spChg chg="mod">
          <ac:chgData name="Bartholome Fejedero" userId="96dfbccbe1f2cca6" providerId="LiveId" clId="{E6BEB9F0-7274-4059-B1E3-6E0AB23185D9}" dt="2024-12-18T02:37:38.754" v="118" actId="1035"/>
          <ac:spMkLst>
            <pc:docMk/>
            <pc:sldMk cId="3267261907" sldId="313"/>
            <ac:spMk id="11" creationId="{16D55642-1749-B096-AE07-FD50C5A5D543}"/>
          </ac:spMkLst>
        </pc:spChg>
        <pc:picChg chg="mod">
          <ac:chgData name="Bartholome Fejedero" userId="96dfbccbe1f2cca6" providerId="LiveId" clId="{E6BEB9F0-7274-4059-B1E3-6E0AB23185D9}" dt="2024-12-18T02:37:15.218" v="107" actId="1076"/>
          <ac:picMkLst>
            <pc:docMk/>
            <pc:sldMk cId="3267261907" sldId="313"/>
            <ac:picMk id="6" creationId="{78A13507-8ED2-1E01-36B6-F3022CA1316E}"/>
          </ac:picMkLst>
        </pc:picChg>
      </pc:sldChg>
      <pc:sldChg chg="modSp mod">
        <pc:chgData name="Bartholome Fejedero" userId="96dfbccbe1f2cca6" providerId="LiveId" clId="{E6BEB9F0-7274-4059-B1E3-6E0AB23185D9}" dt="2024-12-18T02:41:40.959" v="229" actId="20577"/>
        <pc:sldMkLst>
          <pc:docMk/>
          <pc:sldMk cId="740184133" sldId="314"/>
        </pc:sldMkLst>
        <pc:spChg chg="mod">
          <ac:chgData name="Bartholome Fejedero" userId="96dfbccbe1f2cca6" providerId="LiveId" clId="{E6BEB9F0-7274-4059-B1E3-6E0AB23185D9}" dt="2024-12-18T02:41:40.959" v="229" actId="20577"/>
          <ac:spMkLst>
            <pc:docMk/>
            <pc:sldMk cId="740184133" sldId="314"/>
            <ac:spMk id="3" creationId="{C1C6F2F3-D782-8E8B-49E0-A8BA1644B437}"/>
          </ac:spMkLst>
        </pc:spChg>
      </pc:sldChg>
      <pc:sldChg chg="modSp mod">
        <pc:chgData name="Bartholome Fejedero" userId="96dfbccbe1f2cca6" providerId="LiveId" clId="{E6BEB9F0-7274-4059-B1E3-6E0AB23185D9}" dt="2024-12-18T03:09:39.828" v="346" actId="1076"/>
        <pc:sldMkLst>
          <pc:docMk/>
          <pc:sldMk cId="3162144644" sldId="321"/>
        </pc:sldMkLst>
        <pc:spChg chg="mod">
          <ac:chgData name="Bartholome Fejedero" userId="96dfbccbe1f2cca6" providerId="LiveId" clId="{E6BEB9F0-7274-4059-B1E3-6E0AB23185D9}" dt="2024-12-18T03:09:36.337" v="345" actId="103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Bartholome Fejedero" userId="96dfbccbe1f2cca6" providerId="LiveId" clId="{E6BEB9F0-7274-4059-B1E3-6E0AB23185D9}" dt="2024-12-18T03:09:39.828" v="346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Bartholome Fejedero" userId="96dfbccbe1f2cca6" providerId="LiveId" clId="{E6BEB9F0-7274-4059-B1E3-6E0AB23185D9}" dt="2024-12-18T03:09:20.677" v="333" actId="1076"/>
          <ac:spMkLst>
            <pc:docMk/>
            <pc:sldMk cId="3162144644" sldId="321"/>
            <ac:spMk id="5" creationId="{2A7C250A-51E4-5F4E-A81B-C37DE9ED454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20/01/2025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tr" sz="1200" b="0" i="0" u="none" strike="noStrike">
                <a:latin typeface="Calibri"/>
                <a:hlinkClick r:id="rId3"/>
              </a:rPr>
              <a:t>Seçmen hikayesi: Derleme (İngilizce alt yazılı) (youtube.com)</a:t>
            </a:r>
            <a:endParaRPr lang="en-AU"/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  <a:hlinkClick r:id="rId4"/>
              </a:rPr>
              <a:t>Seçmen hikayesi - Vietnamca – YouTube</a:t>
            </a:r>
            <a:endParaRPr lang="en-AU"/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  <a:hlinkClick r:id="rId5"/>
              </a:rPr>
              <a:t>Seçmen hikayesi - Çince (youtube.com)</a:t>
            </a:r>
            <a:endParaRPr lang="en-AU"/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  <a:hlinkClick r:id="rId6"/>
              </a:rPr>
              <a:t>Seçmen hikayesi - Hintçe (youtube.com)</a:t>
            </a:r>
            <a:endParaRPr lang="en-AU"/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  <a:hlinkClick r:id="rId7"/>
              </a:rPr>
              <a:t>Seçmen hikayesi - Farsça (youtube.com)</a:t>
            </a:r>
            <a:endParaRPr lang="en-AU"/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  <a:hlinkClick r:id="rId8"/>
              </a:rPr>
              <a:t>Seçmen hikayesi - Arapça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1200" b="0" i="0" u="none" strike="noStrike">
                <a:latin typeface="Calibri"/>
              </a:rPr>
              <a:t>İlgili seçim bölgesi için </a:t>
            </a:r>
            <a:r>
              <a:rPr lang="tr" sz="1200" b="0" i="0" u="none" strike="noStrike">
                <a:latin typeface="Calibri"/>
                <a:hlinkClick r:id="rId6"/>
              </a:rPr>
              <a:t>Seçim bölgemi bul (aec.gov.au)</a:t>
            </a:r>
            <a:r>
              <a:rPr lang="tr" sz="1200" b="0" i="0" u="none" strike="noStrike">
                <a:latin typeface="Calibri"/>
              </a:rPr>
              <a:t> araması yaparak federal milletvekilinizi bulabilirsiniz. Milletvekilinizin bir resmini bulmak için </a:t>
            </a:r>
            <a:r>
              <a:rPr lang="tr" sz="1200" b="0" i="0" u="none" strike="noStrike">
                <a:latin typeface="Calibri"/>
                <a:hlinkClick r:id="rId7"/>
              </a:rPr>
              <a:t>Milletvekilleri - Avustralya Parlamentosu (aph.gov.au)</a:t>
            </a:r>
            <a:r>
              <a:rPr lang="tr" sz="1200" b="0" i="0" u="none" strike="noStrike">
                <a:latin typeface="Calibri"/>
              </a:rPr>
              <a:t> internet sitesini kullanabilirsiniz.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0"/>
            <a:r>
              <a:rPr lang="tr" sz="1200" b="0" i="0" u="none" strike="noStrike">
                <a:latin typeface="Calibri"/>
              </a:rPr>
              <a:t>Bölge için eyalet milletvekilini bulun:</a:t>
            </a:r>
          </a:p>
          <a:p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NSW: </a:t>
            </a:r>
            <a:r>
              <a:rPr lang="tr" sz="1200" b="0" i="0" u="none" strike="noStrike">
                <a:latin typeface="Calibri"/>
                <a:hlinkClick r:id="rId6"/>
              </a:rPr>
              <a:t>Seçim bölgemi bul - NSW Seçim Komisyonu</a:t>
            </a:r>
            <a:r>
              <a:rPr lang="tr" sz="1200" b="0" i="0" u="none" strike="noStrike">
                <a:latin typeface="Calibri"/>
              </a:rPr>
              <a:t> ve </a:t>
            </a:r>
            <a:r>
              <a:rPr lang="tr" sz="1200" b="0" i="0" u="none" strike="noStrike">
                <a:latin typeface="Calibri"/>
                <a:hlinkClick r:id="rId7"/>
              </a:rPr>
              <a:t>Tüm Milletvekilleri (nsw.gov.au)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Vic: </a:t>
            </a:r>
            <a:r>
              <a:rPr lang="tr" sz="1200" b="0" i="0" u="none" strike="noStrike">
                <a:latin typeface="Calibri"/>
                <a:hlinkClick r:id="rId8"/>
              </a:rPr>
              <a:t>Bir milletvekili bul (parliament.vic.gov.au)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Qld: </a:t>
            </a:r>
            <a:r>
              <a:rPr lang="tr" sz="1200" b="0" i="0" u="none" strike="noStrike">
                <a:latin typeface="Calibri"/>
                <a:hlinkClick r:id="rId9"/>
              </a:rPr>
              <a:t>Yerel Milletvekilinizle iletişime geçin | Queensland ve hükûmeti hakkında | Queensland Hükûmeti (www.qld.gov.au)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WA: </a:t>
            </a:r>
            <a:r>
              <a:rPr lang="tr" sz="1200" b="0" i="0" u="none" strike="noStrike">
                <a:latin typeface="Calibri"/>
                <a:hlinkClick r:id="rId10"/>
              </a:rPr>
              <a:t>Milletvekili Listesi (parliament.wa.gov.au)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 SA: </a:t>
            </a:r>
            <a:r>
              <a:rPr lang="tr" sz="1200" b="0" i="0" u="none" strike="noStrike">
                <a:latin typeface="Calibri"/>
                <a:hlinkClick r:id="rId11"/>
              </a:rPr>
              <a:t>parliament.sa.gov.au/en/Members/Member-Details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Tas: </a:t>
            </a:r>
            <a:r>
              <a:rPr lang="tr" sz="1200" b="0" i="0" u="none" strike="noStrike">
                <a:latin typeface="Calibri"/>
                <a:hlinkClick r:id="rId12"/>
              </a:rPr>
              <a:t>Milletvekilleri | Tazmanya Parlamentosu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ACT: </a:t>
            </a:r>
            <a:r>
              <a:rPr lang="tr" sz="1200" b="0" i="0" u="none" strike="noStrike">
                <a:latin typeface="Calibri"/>
                <a:hlinkClick r:id="rId13"/>
              </a:rPr>
              <a:t>Milletvekilleri - ACT Yasama Meclisi</a:t>
            </a:r>
            <a:endParaRPr lang="en-AU"/>
          </a:p>
          <a:p>
            <a:pPr rtl="0"/>
            <a:r>
              <a:rPr lang="tr" sz="1200" b="0" i="0" u="none" strike="noStrike">
                <a:latin typeface="Calibri"/>
              </a:rPr>
              <a:t>NT: </a:t>
            </a:r>
            <a:r>
              <a:rPr lang="tr" sz="1200" b="0" i="0" u="none" strike="noStrike">
                <a:latin typeface="Calibri"/>
                <a:hlinkClick r:id="rId14"/>
              </a:rPr>
              <a:t>Milletvekilleri – Kuzey Bölgesi Hükûmeti – Yasama Meclisi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" sz="4400" b="0" i="0" u="none" strike="noStrike">
                <a:latin typeface="HelveticaNeueLT Std Thin"/>
              </a:rPr>
              <a:t>Ana başlık stilini düzenlemek için tıklayın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 sz="2200" b="0" i="0" u="none" strike="noStrike">
                <a:latin typeface="HelveticaNeueLT Std Lt"/>
              </a:rPr>
              <a:t>Ana metin stillerini düzenlemek için tıklayın</a:t>
            </a:r>
          </a:p>
          <a:p>
            <a:pPr lvl="1" rtl="0"/>
            <a:r>
              <a:rPr lang="tr" sz="2000" b="0" i="0" u="none" strike="noStrike">
                <a:latin typeface="HelveticaNeueLT Std Lt"/>
              </a:rPr>
              <a:t>İkinci düzey</a:t>
            </a:r>
          </a:p>
          <a:p>
            <a:pPr lvl="2" rtl="0"/>
            <a:r>
              <a:rPr lang="tr" sz="1800" b="0" i="0" u="none" strike="noStrike">
                <a:latin typeface="HelveticaNeueLT Std Lt"/>
              </a:rPr>
              <a:t>Üçüncü düzey</a:t>
            </a:r>
          </a:p>
          <a:p>
            <a:pPr lvl="3" rtl="0"/>
            <a:r>
              <a:rPr lang="tr" sz="1600" b="0" i="0" u="none" strike="noStrike">
                <a:latin typeface="HelveticaNeueLT Std Lt"/>
              </a:rPr>
              <a:t>Dördüncü düzey</a:t>
            </a:r>
          </a:p>
          <a:p>
            <a:pPr lvl="4" rtl="0"/>
            <a:r>
              <a:rPr lang="tr" sz="1600" b="0" i="0" u="none" strike="noStrike">
                <a:latin typeface="HelveticaNeueLT Std Lt"/>
              </a:rPr>
              <a:t>Beşinci düzey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" sz="4400" b="0" i="0" u="none" strike="noStrike">
                <a:latin typeface="HelveticaNeueLT Std Thin"/>
              </a:rPr>
              <a:t>Ana başlık stilini düzenlemek için tıklayın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 sz="2200" b="0" i="0" u="none" strike="noStrike">
                <a:latin typeface="HelveticaNeueLT Std Lt"/>
              </a:rPr>
              <a:t>Ana metin stillerini düzenlemek için tıklayın</a:t>
            </a:r>
          </a:p>
          <a:p>
            <a:pPr lvl="1" rtl="0"/>
            <a:r>
              <a:rPr lang="tr" sz="2000" b="0" i="0" u="none" strike="noStrike">
                <a:latin typeface="HelveticaNeueLT Std Lt"/>
              </a:rPr>
              <a:t>İkinci düzey</a:t>
            </a:r>
          </a:p>
          <a:p>
            <a:pPr lvl="2" rtl="0"/>
            <a:r>
              <a:rPr lang="tr" sz="1800" b="0" i="0" u="none" strike="noStrike">
                <a:latin typeface="HelveticaNeueLT Std Lt"/>
              </a:rPr>
              <a:t>Üçüncü düzey</a:t>
            </a:r>
          </a:p>
          <a:p>
            <a:pPr lvl="3" rtl="0"/>
            <a:r>
              <a:rPr lang="tr" sz="1600" b="0" i="0" u="none" strike="noStrike">
                <a:latin typeface="HelveticaNeueLT Std Lt"/>
              </a:rPr>
              <a:t>Dördüncü düzey</a:t>
            </a:r>
          </a:p>
          <a:p>
            <a:pPr lvl="4" rtl="0"/>
            <a:r>
              <a:rPr lang="tr" sz="1600" b="0" i="0" u="none" strike="noStrike">
                <a:latin typeface="HelveticaNeueLT Std Lt"/>
              </a:rPr>
              <a:t>Beşinci düzey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4.jpeg"/><Relationship Id="rId3" Type="http://schemas.openxmlformats.org/officeDocument/2006/relationships/tags" Target="../tags/tag70.xml"/><Relationship Id="rId21" Type="http://schemas.openxmlformats.org/officeDocument/2006/relationships/image" Target="../media/image57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6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59.svg"/><Relationship Id="rId10" Type="http://schemas.openxmlformats.org/officeDocument/2006/relationships/tags" Target="../tags/tag77.xml"/><Relationship Id="rId19" Type="http://schemas.openxmlformats.org/officeDocument/2006/relationships/image" Target="../media/image55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1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4.png"/><Relationship Id="rId5" Type="http://schemas.openxmlformats.org/officeDocument/2006/relationships/tags" Target="../tags/tag92.xml"/><Relationship Id="rId10" Type="http://schemas.openxmlformats.org/officeDocument/2006/relationships/image" Target="../media/image63.jpeg"/><Relationship Id="rId4" Type="http://schemas.openxmlformats.org/officeDocument/2006/relationships/tags" Target="../tags/tag91.xml"/><Relationship Id="rId9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6.png"/><Relationship Id="rId18" Type="http://schemas.openxmlformats.org/officeDocument/2006/relationships/image" Target="../media/image71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5.jpeg"/><Relationship Id="rId17" Type="http://schemas.openxmlformats.org/officeDocument/2006/relationships/image" Target="../media/image70.png"/><Relationship Id="rId2" Type="http://schemas.openxmlformats.org/officeDocument/2006/relationships/tags" Target="../tags/tag96.xml"/><Relationship Id="rId16" Type="http://schemas.openxmlformats.org/officeDocument/2006/relationships/image" Target="../media/image69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8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image" Target="../media/image74.sv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73.png"/><Relationship Id="rId2" Type="http://schemas.openxmlformats.org/officeDocument/2006/relationships/tags" Target="../tags/tag106.xml"/><Relationship Id="rId16" Type="http://schemas.openxmlformats.org/officeDocument/2006/relationships/image" Target="../media/image72.png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slideLayout" Target="../slideLayouts/slideLayout8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75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image" Target="../media/image76.png"/><Relationship Id="rId3" Type="http://schemas.openxmlformats.org/officeDocument/2006/relationships/tags" Target="../tags/tag125.xml"/><Relationship Id="rId21" Type="http://schemas.openxmlformats.org/officeDocument/2006/relationships/image" Target="../media/image79.png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124.xml"/><Relationship Id="rId16" Type="http://schemas.openxmlformats.org/officeDocument/2006/relationships/tags" Target="../tags/tag138.xml"/><Relationship Id="rId20" Type="http://schemas.openxmlformats.org/officeDocument/2006/relationships/image" Target="../media/image78.svg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10" Type="http://schemas.openxmlformats.org/officeDocument/2006/relationships/tags" Target="../tags/tag132.xml"/><Relationship Id="rId19" Type="http://schemas.openxmlformats.org/officeDocument/2006/relationships/image" Target="../media/image77.png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image" Target="../media/image80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4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5.svg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tags" Target="../tags/tag154.xml"/><Relationship Id="rId17" Type="http://schemas.openxmlformats.org/officeDocument/2006/relationships/image" Target="../media/image84.png"/><Relationship Id="rId2" Type="http://schemas.openxmlformats.org/officeDocument/2006/relationships/tags" Target="../tags/tag144.xml"/><Relationship Id="rId16" Type="http://schemas.openxmlformats.org/officeDocument/2006/relationships/image" Target="../media/image83.png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tags" Target="../tags/tag153.xml"/><Relationship Id="rId5" Type="http://schemas.openxmlformats.org/officeDocument/2006/relationships/tags" Target="../tags/tag147.xml"/><Relationship Id="rId15" Type="http://schemas.openxmlformats.org/officeDocument/2006/relationships/image" Target="../media/image82.png"/><Relationship Id="rId10" Type="http://schemas.openxmlformats.org/officeDocument/2006/relationships/tags" Target="../tags/tag152.xml"/><Relationship Id="rId4" Type="http://schemas.openxmlformats.org/officeDocument/2006/relationships/tags" Target="../tags/tag146.xml"/><Relationship Id="rId9" Type="http://schemas.openxmlformats.org/officeDocument/2006/relationships/tags" Target="../tags/tag151.xml"/><Relationship Id="rId1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3" Type="http://schemas.openxmlformats.org/officeDocument/2006/relationships/tags" Target="../tags/tag157.xml"/><Relationship Id="rId7" Type="http://schemas.openxmlformats.org/officeDocument/2006/relationships/image" Target="../media/image87.png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image" Target="../media/image86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1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2" Type="http://schemas.openxmlformats.org/officeDocument/2006/relationships/tags" Target="../tags/tag160.xml"/><Relationship Id="rId16" Type="http://schemas.openxmlformats.org/officeDocument/2006/relationships/image" Target="../media/image91.png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image" Target="../media/image90.png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7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5.png"/><Relationship Id="rId5" Type="http://schemas.openxmlformats.org/officeDocument/2006/relationships/tags" Target="../tags/tag6.xml"/><Relationship Id="rId10" Type="http://schemas.openxmlformats.org/officeDocument/2006/relationships/image" Target="../media/image34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8.png"/><Relationship Id="rId18" Type="http://schemas.openxmlformats.org/officeDocument/2006/relationships/image" Target="../media/image40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1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39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4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2.xml"/><Relationship Id="rId17" Type="http://schemas.openxmlformats.org/officeDocument/2006/relationships/image" Target="../media/image43.png"/><Relationship Id="rId2" Type="http://schemas.openxmlformats.org/officeDocument/2006/relationships/tags" Target="../tags/tag21.xml"/><Relationship Id="rId16" Type="http://schemas.openxmlformats.org/officeDocument/2006/relationships/image" Target="../media/image42.jpe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microsoft.com/office/2007/relationships/hdphoto" Target="../media/hdphoto2.wdp"/><Relationship Id="rId10" Type="http://schemas.openxmlformats.org/officeDocument/2006/relationships/tags" Target="../tags/tag29.xml"/><Relationship Id="rId19" Type="http://schemas.openxmlformats.org/officeDocument/2006/relationships/image" Target="../media/image45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microsoft.com/office/2007/relationships/hdphoto" Target="../media/hdphoto3.wdp"/><Relationship Id="rId3" Type="http://schemas.openxmlformats.org/officeDocument/2006/relationships/tags" Target="../tags/tag35.xml"/><Relationship Id="rId21" Type="http://schemas.openxmlformats.org/officeDocument/2006/relationships/image" Target="../media/image47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39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microsoft.com/office/2007/relationships/hdphoto" Target="../media/hdphoto5.wdp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42.xml"/><Relationship Id="rId19" Type="http://schemas.openxmlformats.org/officeDocument/2006/relationships/image" Target="../media/image46.png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Relationship Id="rId22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49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microsoft.com/office/2007/relationships/hdphoto" Target="../media/hdphoto4.wdp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24" Type="http://schemas.openxmlformats.org/officeDocument/2006/relationships/image" Target="../media/image52.png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1.jpeg"/><Relationship Id="rId10" Type="http://schemas.openxmlformats.org/officeDocument/2006/relationships/tags" Target="../tags/tag58.xml"/><Relationship Id="rId19" Type="http://schemas.openxmlformats.org/officeDocument/2006/relationships/image" Target="../media/image40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3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tr" sz="8800" b="0" i="0" u="none" strike="noStrike">
                <a:latin typeface="Arial"/>
                <a:cs typeface="Arial"/>
              </a:rPr>
              <a:t>Hoş geldiniz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tr" sz="5400" b="0" i="0" u="none" strike="noStrike">
                <a:solidFill>
                  <a:srgbClr val="52CCFF"/>
                </a:solidFill>
                <a:latin typeface="Arial"/>
                <a:cs typeface="Arial"/>
              </a:rPr>
              <a:t>Federal Seçimleri Anlamak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457727" y="308529"/>
            <a:ext cx="4338368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1" i="0" u="none" strike="noStrike" dirty="0">
                <a:latin typeface="Arial"/>
                <a:cs typeface="Arial"/>
              </a:rPr>
              <a:t>Oy kullanmak için kaydolma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1251" y="1589581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tr" sz="2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Oy kullanmak için AEC internet sitesinden veya AEC çalışanlarından biri aracılığıyla kayıt olabilirsiniz.</a:t>
            </a:r>
          </a:p>
          <a:p>
            <a:pPr rtl="0">
              <a:buClr>
                <a:srgbClr val="6E267B"/>
              </a:buClr>
            </a:pPr>
            <a:r>
              <a:rPr lang="tr" sz="2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Kaydolmak için aşağıdakilere ihtiyacınız vardır: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Medicare kartı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Ehliyet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58814" y="5172673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Avustralya</a:t>
            </a:r>
          </a:p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 pasaportu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141078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VEYA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681673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VEYA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589791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VEYA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48550" y="5197242"/>
            <a:ext cx="196805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Vatandaşlık</a:t>
            </a:r>
          </a:p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latin typeface="Arial"/>
                <a:cs typeface="Arial"/>
              </a:rPr>
              <a:t> numarası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602978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VEYA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664707" y="4926903"/>
            <a:ext cx="2589362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Kimliğinizi doğrulayabilecek kayıtlı bir kişi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6000" y="519783"/>
            <a:ext cx="4267200" cy="8869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r" sz="3200" b="0" i="0" u="none" strike="noStrike" dirty="0">
                <a:latin typeface="Arial"/>
                <a:cs typeface="Arial"/>
              </a:rPr>
              <a:t>Basılı kayıt formu</a:t>
            </a:r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000" y="144647"/>
            <a:ext cx="42672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r" sz="3200" b="0" i="0" u="none" strike="noStrike" dirty="0">
                <a:latin typeface="Arial"/>
                <a:cs typeface="Arial"/>
              </a:rPr>
              <a:t>Çevrim içi kayıt formu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06735" y="63453"/>
            <a:ext cx="5954500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r" sz="4400" b="0" i="0" u="none" strike="noStrike" dirty="0">
                <a:latin typeface="Arial"/>
                <a:cs typeface="Arial"/>
              </a:rPr>
              <a:t>Oy verme seçenekleri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53970" y="3525253"/>
            <a:ext cx="206338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Erken oylama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22721" y="3525253"/>
            <a:ext cx="196239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2800" b="0" i="0" u="none" strike="noStrike">
                <a:solidFill>
                  <a:srgbClr val="FFFFFF"/>
                </a:solidFill>
                <a:latin typeface="Arial"/>
                <a:cs typeface="Arial"/>
              </a:rPr>
              <a:t>Posta yoluyla oy kullanma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05383" y="6239530"/>
            <a:ext cx="222528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Oy kullanma noktası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Oy verme deneyimi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424729" y="881656"/>
            <a:ext cx="1151892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r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İsminiz?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612503" y="503930"/>
            <a:ext cx="1363119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en-PH" sz="1800" b="1" i="0" u="none" strike="noStrike" kern="1200" cap="none" spc="0" normalizeH="0" baseline="0" noProof="0" dirty="0" err="1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Nerede</a:t>
            </a:r>
            <a:endParaRPr kumimoji="0" lang="en-PH" sz="1800" b="1" i="0" u="none" strike="noStrike" kern="1200" cap="none" spc="0" normalizeH="0" baseline="0" noProof="0" dirty="0">
              <a:solidFill>
                <a:srgbClr val="52CCFF"/>
              </a:solidFill>
              <a:uLnTx/>
              <a:uFillTx/>
              <a:latin typeface="Arial"/>
              <a:cs typeface="Arial"/>
            </a:endParaRPr>
          </a:p>
          <a:p>
            <a:pPr marL="457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en-PH" sz="1800" b="1" i="0" u="none" strike="noStrike" kern="1200" cap="none" spc="0" normalizeH="0" baseline="0" noProof="0" dirty="0" err="1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Oturuyor</a:t>
            </a:r>
            <a:r>
              <a:rPr kumimoji="0" lang="en-PH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-</a:t>
            </a:r>
          </a:p>
          <a:p>
            <a:pPr marL="4572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en-PH" sz="1800" b="1" i="0" u="none" strike="noStrike" kern="1200" cap="none" spc="0" normalizeH="0" baseline="0" noProof="0" dirty="0" err="1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sunuz</a:t>
            </a:r>
            <a:r>
              <a:rPr kumimoji="0" lang="en-PH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?</a:t>
            </a:r>
            <a:endParaRPr kumimoji="0" lang="tr" sz="1800" b="1" i="0" u="none" strike="noStrike" kern="1200" cap="none" spc="0" normalizeH="0" baseline="0" noProof="0" dirty="0">
              <a:solidFill>
                <a:srgbClr val="52CCFF"/>
              </a:solidFill>
              <a:uLnTx/>
              <a:uFillTx/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027985" y="503930"/>
            <a:ext cx="121725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en-PH" sz="1800" b="1" i="0" u="none" strike="noStrike" dirty="0">
                <a:solidFill>
                  <a:srgbClr val="52CCFF"/>
                </a:solidFill>
                <a:latin typeface="Arial"/>
                <a:cs typeface="Arial"/>
              </a:rPr>
              <a:t>Oy</a:t>
            </a:r>
          </a:p>
          <a:p>
            <a:pPr algn="ctr" defTabSz="457200" rtl="0"/>
            <a:r>
              <a:rPr lang="en-PH" sz="1800" b="1" i="0" u="none" strike="noStrike" dirty="0" err="1">
                <a:solidFill>
                  <a:srgbClr val="52CCFF"/>
                </a:solidFill>
                <a:latin typeface="Arial"/>
                <a:cs typeface="Arial"/>
              </a:rPr>
              <a:t>kullandı</a:t>
            </a:r>
            <a:r>
              <a:rPr lang="en-PH" sz="1800" b="1" i="0" u="none" strike="noStrike" dirty="0">
                <a:solidFill>
                  <a:srgbClr val="52CCFF"/>
                </a:solidFill>
                <a:latin typeface="Arial"/>
                <a:cs typeface="Arial"/>
              </a:rPr>
              <a:t>-</a:t>
            </a:r>
          </a:p>
          <a:p>
            <a:pPr algn="ctr" defTabSz="457200" rtl="0"/>
            <a:r>
              <a:rPr lang="en-PH" sz="1800" b="1" i="0" u="none" strike="noStrike" dirty="0" err="1">
                <a:solidFill>
                  <a:srgbClr val="52CCFF"/>
                </a:solidFill>
                <a:latin typeface="Arial"/>
                <a:cs typeface="Arial"/>
              </a:rPr>
              <a:t>nız</a:t>
            </a:r>
            <a:r>
              <a:rPr lang="en-PH" sz="1800" b="1" i="0" u="none" strike="noStrike" dirty="0">
                <a:solidFill>
                  <a:srgbClr val="52CCFF"/>
                </a:solidFill>
                <a:latin typeface="Arial"/>
                <a:cs typeface="Arial"/>
              </a:rPr>
              <a:t> </a:t>
            </a:r>
            <a:r>
              <a:rPr lang="en-PH" sz="1800" b="1" i="0" u="none" strike="noStrike" dirty="0" err="1">
                <a:solidFill>
                  <a:srgbClr val="52CCFF"/>
                </a:solidFill>
                <a:latin typeface="Arial"/>
                <a:cs typeface="Arial"/>
              </a:rPr>
              <a:t>mı</a:t>
            </a:r>
            <a:r>
              <a:rPr lang="en-PH" sz="1800" b="1" i="0" u="none" strike="noStrike" dirty="0">
                <a:solidFill>
                  <a:srgbClr val="52CCFF"/>
                </a:solidFill>
                <a:latin typeface="Arial"/>
                <a:cs typeface="Arial"/>
              </a:rPr>
              <a:t>?</a:t>
            </a:r>
            <a:endParaRPr lang="tr" sz="1800" b="1" i="0" u="none" strike="noStrike" dirty="0">
              <a:solidFill>
                <a:srgbClr val="52CCFF"/>
              </a:solidFill>
              <a:latin typeface="Arial"/>
              <a:cs typeface="Arial"/>
            </a:endParaRP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5" y="285614"/>
            <a:ext cx="9995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Temsilciler Meclisi – yeşil oy pusulası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5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>
                <a:solidFill>
                  <a:srgbClr val="FFFFFF"/>
                </a:solidFill>
                <a:latin typeface="Arial"/>
                <a:cs typeface="Arial"/>
              </a:rPr>
              <a:t>Meclis'in şu anda her biri Avustralya'da bir coğrafi bölgeyi (veya seçim bölgesini) temsil eden 150 üyesi bulunmaktadır.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Üyeler, bir seçim bölgesini temsil etmek üzere 3 yıllık bir dönem için seçilir. Adayların seçilmek için resmi oyların yarısından fazlasını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almaları gerekir.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En çok seçilen adaya sahip parti hükûmeti kurar ve Başbakan olacak liderlerine oy verir.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tr" sz="5400" b="1" i="0" u="none" strike="noStrike" cap="none" spc="0">
                <a:solidFill>
                  <a:srgbClr val="21E771"/>
                </a:solidFill>
                <a:latin typeface="Arial"/>
                <a:cs typeface="Arial"/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tr" sz="5400" b="1" i="0" u="none" strike="noStrike" cap="none" spc="0">
                <a:solidFill>
                  <a:srgbClr val="21E771"/>
                </a:solidFill>
                <a:latin typeface="Arial"/>
                <a:cs typeface="Arial"/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AF4F93-9C5F-34D8-5422-9346C6671E2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48622" y="3558425"/>
            <a:ext cx="75814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74247" y="3561048"/>
            <a:ext cx="8134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Hükûmet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C0DEAA-CA77-4B58-602D-E6B6B746D26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086642" y="3573265"/>
            <a:ext cx="67598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000915" y="3559660"/>
            <a:ext cx="89897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Muhalefet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34A14C-CC84-0F4A-7769-307CCF1AB4FD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616429" y="4980447"/>
            <a:ext cx="79377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544990" y="4968481"/>
            <a:ext cx="11226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Bağımsızlar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6406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Temsilciler Meclisinde Oylama – Yeşil </a:t>
            </a:r>
            <a:r>
              <a:rPr kumimoji="0" lang="en-PH" sz="4400" b="0" i="0" u="none" strike="noStrike" kern="1200" cap="none" spc="0" normalizeH="0" baseline="0" noProof="0" dirty="0" err="1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pusula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3952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tr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Oyunuzun sayılması için talimatları </a:t>
            </a:r>
            <a:br>
              <a:rPr lang="en-US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tr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izlemeniz gerekir.</a:t>
            </a:r>
          </a:p>
          <a:p>
            <a:pPr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Clr>
                <a:srgbClr val="6E267B"/>
              </a:buClr>
            </a:pPr>
            <a:r>
              <a:rPr lang="tr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Favorinize 1 vermekle başlayın ve tüm kutuları numaralandırın.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6" y="830647"/>
            <a:ext cx="809058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Senatoda oylama – beyaz </a:t>
            </a:r>
            <a:br>
              <a:rPr kumimoji="0" lang="en-US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</a:br>
            <a:r>
              <a:rPr kumimoji="0" lang="t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oy pusulası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36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>
                <a:solidFill>
                  <a:srgbClr val="FFFFFF"/>
                </a:solidFill>
                <a:latin typeface="Arial"/>
                <a:cs typeface="Arial"/>
              </a:rPr>
              <a:t>Şu anda her eyaletten 12, Başkent Bölgesi ve Kuzey Bölgesinden ikişer olmak üzere 76 senatör bulunmaktadır.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Eyalet senatörleri 6 yıllığına seçilir. Bölge senatörleri 3 yıllığına seçilir.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Seçilen senatörler, eyaletlerindeki veya bölgelerindeki halkın çıkarlarını temsil eder.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Senatoda hükûmetin çalışmaları yakından incelenir. Özellikle de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tr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Soru-Cevap Bölümünde.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6000" b="1" i="0" u="none" strike="noStrike">
                <a:solidFill>
                  <a:srgbClr val="A13763"/>
                </a:solidFill>
                <a:latin typeface="Arial"/>
                <a:cs typeface="Arial"/>
              </a:rPr>
              <a:t>76</a:t>
            </a:r>
            <a:endParaRPr lang="en-AU" b="1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6000" b="1" i="0" u="none" strike="noStrike">
                <a:solidFill>
                  <a:srgbClr val="A13763"/>
                </a:solidFill>
                <a:latin typeface="Arial"/>
                <a:cs typeface="Arial"/>
              </a:rPr>
              <a:t>?</a:t>
            </a:r>
            <a:endParaRPr lang="en-AU" b="1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D2C685-3B6D-129F-ECF5-DE5EBF03BE7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246213" y="3619994"/>
            <a:ext cx="72913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159711" y="3573569"/>
            <a:ext cx="91723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Muhalefet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E1A214-CDD9-1424-711C-2B8777DCA35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48015" y="5128379"/>
            <a:ext cx="833635" cy="22467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3591" y="5095072"/>
            <a:ext cx="917240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Bağımsızlar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BFA8F6-6CF4-B324-E428-413F7F3CB31B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52463" y="3552110"/>
            <a:ext cx="82805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rtl="0"/>
            <a:endParaRPr lang="tr" sz="1200" b="0" i="0" u="none" strike="noStrike" dirty="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760686" y="3559253"/>
            <a:ext cx="784914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200" b="0" i="0" u="none" strike="noStrike" dirty="0">
                <a:latin typeface="Arial"/>
                <a:cs typeface="Arial"/>
              </a:rPr>
              <a:t>Hükûmet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2546" y="642081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4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Senatoda resmi bir oylamanın </a:t>
            </a:r>
            <a:br>
              <a:rPr lang="en-US" sz="4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tr" sz="4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tamamlanması – Beyaz </a:t>
            </a:r>
            <a:r>
              <a:rPr lang="en-PH" sz="4400" b="0" i="0" u="none" strike="noStrike" dirty="0" err="1">
                <a:solidFill>
                  <a:srgbClr val="FFFFFF"/>
                </a:solidFill>
                <a:latin typeface="Arial"/>
                <a:cs typeface="Arial"/>
              </a:rPr>
              <a:t>pusula</a:t>
            </a:r>
            <a:endParaRPr lang="tr" sz="4400" b="0" i="0" u="none" strike="noStrike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Çizginin üstünde veya çizginin altında oy kullanma seçeneğiniz bulunur:</a:t>
            </a:r>
          </a:p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800" b="1" i="0" u="sng" strike="noStrike" dirty="0">
                <a:solidFill>
                  <a:srgbClr val="FFFFFF"/>
                </a:solidFill>
                <a:latin typeface="Arial"/>
                <a:cs typeface="Arial"/>
              </a:rPr>
              <a:t>Çizginin üstünde oylama: </a:t>
            </a:r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 Seçtiğiniz partiler veya gruplar için 1-6 arasında </a:t>
            </a:r>
            <a:r>
              <a:rPr lang="tr" sz="1800" b="0" i="0" u="none" strike="noStrike" dirty="0">
                <a:solidFill>
                  <a:srgbClr val="52CCFF"/>
                </a:solidFill>
                <a:latin typeface="Arial"/>
                <a:cs typeface="Arial"/>
              </a:rPr>
              <a:t>en az 6 </a:t>
            </a:r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kutuyu numaralandırmanız gerekir. Tercihleriniz, adayların oy pusulasında listelenme sırasına göre dağıtılacaktır. 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" sz="1800" b="1" i="0" u="sng" strike="noStrike" dirty="0">
                <a:solidFill>
                  <a:srgbClr val="FFFFFF"/>
                </a:solidFill>
                <a:latin typeface="Arial"/>
                <a:cs typeface="Arial"/>
              </a:rPr>
              <a:t>Çizginin altında oylama: </a:t>
            </a:r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 Seçtiğiniz bireysel adaylar için 1-12 arasında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tr" sz="1800" b="0" i="0" u="none" strike="noStrike" dirty="0">
                <a:solidFill>
                  <a:srgbClr val="52CCFF"/>
                </a:solidFill>
                <a:latin typeface="Arial"/>
                <a:cs typeface="Arial"/>
              </a:rPr>
              <a:t>en az</a:t>
            </a:r>
            <a:r>
              <a:rPr lang="en-US" sz="1800" b="0" i="0" u="none" strike="noStrike" dirty="0">
                <a:solidFill>
                  <a:srgbClr val="52CCFF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52CCFF"/>
                </a:solidFill>
                <a:latin typeface="Arial"/>
              </a:rPr>
              <a:t>12</a:t>
            </a:r>
            <a:r>
              <a:rPr lang="tr" dirty="0">
                <a:solidFill>
                  <a:srgbClr val="52CCFF"/>
                </a:solidFill>
                <a:latin typeface="Arial"/>
              </a:rPr>
              <a:t> </a:t>
            </a:r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kutuyu numaralandırmanız gerekir.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736105"/>
            <a:ext cx="10939759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tr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Bilinçli oy kullanmak - Durun </a:t>
            </a:r>
            <a:br>
              <a:rPr kumimoji="0" lang="en-US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</a:br>
            <a:r>
              <a:rPr kumimoji="0" lang="tr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ve Düşünün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84619" y="3955230"/>
            <a:ext cx="342276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Bilgiler </a:t>
            </a:r>
            <a:r>
              <a:rPr kumimoji="0" lang="tr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Güvenilir mi?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t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Bilgiler </a:t>
            </a:r>
            <a:r>
              <a:rPr kumimoji="0" lang="tr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Güncel</a:t>
            </a:r>
            <a:r>
              <a:rPr kumimoji="0" lang="tr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 mi?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0232" y="1088821"/>
            <a:ext cx="2615818" cy="2684959"/>
          </a:xfrm>
          <a:prstGeom prst="rect">
            <a:avLst/>
          </a:prstGeom>
        </p:spPr>
      </p:pic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058C8322-F38C-6701-2EF8-0C3709785E26}"/>
              </a:ext>
            </a:extLst>
          </p:cNvPr>
          <p:cNvSpPr/>
          <p:nvPr/>
        </p:nvSpPr>
        <p:spPr>
          <a:xfrm>
            <a:off x="1204964" y="1387737"/>
            <a:ext cx="1602782" cy="153384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aseline="-25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20152718">
            <a:off x="870282" y="1812413"/>
            <a:ext cx="215065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2000" b="1" u="none" strike="noStrike" dirty="0">
                <a:solidFill>
                  <a:srgbClr val="009BDA"/>
                </a:solidFill>
                <a:latin typeface="HelveticaNeueLT Std Lt"/>
              </a:rPr>
              <a:t>KAYNAĞINI KONTROL </a:t>
            </a:r>
            <a:br>
              <a:rPr lang="en-US" sz="2000" b="1" u="none" strike="noStrike" dirty="0">
                <a:solidFill>
                  <a:srgbClr val="009BDA"/>
                </a:solidFill>
                <a:latin typeface="HelveticaNeueLT Std Lt"/>
              </a:rPr>
            </a:br>
            <a:r>
              <a:rPr lang="tr" sz="2000" b="1" u="none" strike="noStrike" dirty="0">
                <a:solidFill>
                  <a:srgbClr val="009BDA"/>
                </a:solidFill>
                <a:latin typeface="HelveticaNeueLT Std Lt"/>
              </a:rPr>
              <a:t>EDİN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0639" y="69434"/>
            <a:ext cx="10448071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Seçimde çalışmak şu imkanları sunar: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Ücretli çalışma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Kısa süreli istihdam imkanları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İş başında eğitim ve destek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tr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Eşsiz bir iş deneyimi ve yeni beceriler kazanma fırsatı. 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1" i="0" u="none" strike="noStrike">
                <a:solidFill>
                  <a:srgbClr val="FFFFFF"/>
                </a:solidFill>
                <a:latin typeface="Arial"/>
                <a:cs typeface="Arial"/>
              </a:rPr>
              <a:t>Bugünkü oturumun planı:</a:t>
            </a:r>
            <a:br>
              <a:rPr lang="tr" sz="4400" b="1" i="0" u="none" strike="noStrike">
                <a:solidFill>
                  <a:srgbClr val="FFFFFF"/>
                </a:solidFill>
                <a:latin typeface="Arial"/>
                <a:cs typeface="Arial"/>
              </a:rPr>
            </a:b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1086015" y="3643923"/>
            <a:ext cx="157451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>
                <a:solidFill>
                  <a:srgbClr val="FFFFFF"/>
                </a:solidFill>
                <a:latin typeface="Arial"/>
                <a:ea typeface="Calibri"/>
                <a:cs typeface="Arial"/>
              </a:rPr>
              <a:t>Neden oy vermeliyiz?</a:t>
            </a:r>
            <a:endParaRPr lang="en-AU" sz="2000" b="1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522523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Oy kullanmak için kaydolma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964106" y="3399412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Temsilciler Meclisinde oylama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Senatoda Oylama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993954" y="6056691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1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Bilinçli</a:t>
            </a:r>
            <a:b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</a:b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oy kullanmak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24542" y="6067449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Seçimlerde </a:t>
            </a:r>
            <a:r>
              <a:rPr lang="tr" sz="2000" b="1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çalışmak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522523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tr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Hükûmet düzeyleri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8898" y="3970383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tr" sz="3200" b="0" i="0" u="none" strike="noStrike" dirty="0">
                <a:latin typeface="Arial"/>
                <a:cs typeface="Arial"/>
              </a:rPr>
              <a:t>Kaydınızı kontrol edin veya bilgilerinizi güncelleyin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635621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3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Tercüme edilmiş bilgiler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32800" y="4635621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3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Seçim bölgenizi bulun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3200" b="1" i="0" u="none" strike="noStrike">
                <a:solidFill>
                  <a:srgbClr val="FFFFFF"/>
                </a:solidFill>
                <a:latin typeface="Arial"/>
                <a:cs typeface="Arial"/>
              </a:rPr>
              <a:t>Daha fazla bilgi için kare kodu taratın.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40" y="611188"/>
            <a:ext cx="6415592" cy="1357312"/>
          </a:xfrm>
        </p:spPr>
        <p:txBody>
          <a:bodyPr>
            <a:noAutofit/>
          </a:bodyPr>
          <a:lstStyle/>
          <a:p>
            <a:pPr rtl="0"/>
            <a:r>
              <a:rPr lang="tr" sz="4400" b="0" i="0" u="none" strike="noStrike" dirty="0">
                <a:latin typeface="Arial"/>
                <a:cs typeface="Arial"/>
              </a:rPr>
              <a:t>Neden oy vermeliyiz?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728459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tr" sz="2800" b="0" i="0" u="none" strike="noStrike" dirty="0">
                <a:latin typeface="Arial"/>
                <a:cs typeface="Arial"/>
              </a:rPr>
              <a:t>Düşüncemizi söylemek ve herkesin fikirlerinin duyulması önemlidir.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rtl="0">
              <a:buNone/>
            </a:pPr>
            <a:r>
              <a:rPr lang="tr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Avustralya'da oy kullanmak için kayıt yaptırmak ve oy kullanmak zorunludur.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tr" sz="4400" b="0" i="0" u="none" strike="noStrike">
                <a:latin typeface="Arial"/>
                <a:cs typeface="Arial"/>
              </a:rPr>
              <a:t>Parlamento vs Hükûmet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68352" y="4715037"/>
            <a:ext cx="3738747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tr" sz="2800" b="0" i="0" u="none" strike="noStrike" kern="1200">
                <a:solidFill>
                  <a:srgbClr val="FFFFFF"/>
                </a:solidFill>
                <a:latin typeface="Arial"/>
                <a:cs typeface="Arial"/>
              </a:rPr>
              <a:t>Parlamento</a:t>
            </a:r>
          </a:p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spcBef>
                <a:spcPts val="840"/>
              </a:spcBef>
              <a:buNone/>
            </a:pPr>
            <a:r>
              <a:rPr lang="tr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Temsilciler Meclisindeki temsilcilerin yarısından fazlasına sahip olan parti veya partiler grubu </a:t>
            </a:r>
            <a:r>
              <a:rPr lang="tr" sz="28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hükûmet</a:t>
            </a:r>
            <a:r>
              <a:rPr lang="tr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 olarak bilinir.</a:t>
            </a:r>
            <a:endParaRPr lang="en-AU" sz="28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733069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47627" y="3365986"/>
            <a:ext cx="2267710" cy="3564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4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Temsilciler Meclisi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3678" y="5864401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tr" sz="1600" b="1" i="0" u="none" strike="noStrike">
                <a:solidFill>
                  <a:srgbClr val="FFFFFF"/>
                </a:solidFill>
                <a:latin typeface="Arial"/>
                <a:cs typeface="Arial"/>
              </a:rPr>
              <a:t>Senato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4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Hükûmetin 3 düzeyi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27443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r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Federal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r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Eyalet/Bölge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2466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tr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Yerel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0" i="0" u="none" strike="noStrike">
                <a:latin typeface="Arial"/>
                <a:cs typeface="Arial"/>
              </a:rPr>
              <a:t>Federal Hükûmet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31348" y="4158650"/>
            <a:ext cx="32653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Federal parlamento, savunma ve göç gibi tüm ulusal konularda yasalar yapar. </a:t>
            </a:r>
          </a:p>
          <a:p>
            <a:pPr algn="ctr"/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Avustralya'nın Canberra'da 1 federal parlamentosu vardır.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Eyalet ve bölge parlamentoları, hastaneler ve okullar gibi eyalet ve bölge meseleleri hakkında yasalar yapar. Avustralya'da her biri bir başkentte olmak üzere 6 eyalet ve 2 bölge parlamentosu vardır.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0" i="0" u="none" strike="noStrike">
                <a:latin typeface="Arial"/>
                <a:cs typeface="Arial"/>
              </a:rPr>
              <a:t>Eyalet Hükûmeti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7062" y="3338262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Hastaneler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369603" y="3379942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Polis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tr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Okullar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tr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Yerel meclisler, çöp toplama ve kütüphaneler gibi yerel konular hakkında tüzükler hazırlar. Avustralya'da ülke çapında 500'den fazla yerel meclis bulunmaktadır.</a:t>
            </a:r>
          </a:p>
          <a:p>
            <a:endParaRPr lang="en-AU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0" i="0" u="none" strike="noStrike">
                <a:latin typeface="Arial"/>
                <a:cs typeface="Arial"/>
              </a:rPr>
              <a:t>Yerel Hükûmet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800" b="0" i="0" u="none" strike="noStrike" baseline="-25000">
                <a:latin typeface="Arial"/>
                <a:cs typeface="Arial"/>
              </a:rPr>
              <a:t>(bölgenin yerel meclis üyesinin resmini ekleyin)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04917" y="3328904"/>
            <a:ext cx="170198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Çöp toplama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993074" y="3328904"/>
            <a:ext cx="106952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Kütüphaneler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318584" y="5993396"/>
            <a:ext cx="1377300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Yerel yollar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892298" y="5993396"/>
            <a:ext cx="14029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tr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Sokak levhaları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772880"/>
            <a:ext cx="7367954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tr" sz="4400" b="0" i="0" u="none" strike="noStrike" dirty="0">
                <a:latin typeface="Arial"/>
                <a:cs typeface="Arial"/>
              </a:rPr>
              <a:t>Kimler kayıt yaptırabilir?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0314" y="2204720"/>
            <a:ext cx="4862246" cy="396312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buFont typeface="Corbel" pitchFamily="34" charset="0"/>
              <a:buNone/>
            </a:pPr>
            <a:r>
              <a:rPr lang="tr" sz="2200" b="0" i="0" u="none" strike="noStrike" dirty="0">
                <a:latin typeface="Arial"/>
                <a:cs typeface="Arial"/>
              </a:rPr>
              <a:t>Seçimlerde oy kullanmak için kayıt olmanız gerekir.</a:t>
            </a:r>
          </a:p>
          <a:p>
            <a:pPr marL="45720" indent="0"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tr" sz="2200" b="0" i="0" u="none" strike="noStrike" dirty="0">
                <a:latin typeface="Arial"/>
                <a:cs typeface="Arial"/>
              </a:rPr>
              <a:t>Kaydolmak için aşağıdaki özellikleri taşımanız gerekir:</a:t>
            </a:r>
          </a:p>
          <a:p>
            <a:pPr lvl="1" rtl="0"/>
            <a:r>
              <a:rPr lang="tr" sz="2000" b="0" i="0" u="none" strike="noStrike" dirty="0">
                <a:latin typeface="Arial"/>
                <a:cs typeface="Arial"/>
              </a:rPr>
              <a:t>Avustralya vatandaşı olmak,</a:t>
            </a:r>
          </a:p>
          <a:p>
            <a:pPr lvl="1" rtl="0"/>
            <a:r>
              <a:rPr lang="tr" sz="2000" b="0" i="0" u="none" strike="noStrike" dirty="0">
                <a:latin typeface="Arial"/>
                <a:cs typeface="Arial"/>
              </a:rPr>
              <a:t>18 yaş ve üzeri olmak </a:t>
            </a:r>
            <a:r>
              <a:rPr lang="tr" dirty="0">
                <a:latin typeface="Arial"/>
                <a:cs typeface="Arial"/>
              </a:rPr>
              <a:t>ve</a:t>
            </a:r>
            <a:endParaRPr lang="tr" sz="2000" b="0" i="0" u="none" strike="noStrike" dirty="0">
              <a:latin typeface="Arial"/>
              <a:cs typeface="Arial"/>
            </a:endParaRPr>
          </a:p>
          <a:p>
            <a:pPr marL="45720" indent="0">
              <a:buFont typeface="Corbel" pitchFamily="34" charset="0"/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tr" sz="2200" b="0" i="0" u="none" strike="noStrike" dirty="0">
                <a:latin typeface="Arial"/>
                <a:cs typeface="Arial"/>
              </a:rPr>
              <a:t>16 veya 17 yaşındaysanız şimdi kaydolup 18 yaşına geldiğinizde oy kullanabilirsiniz.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2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423680-4672-4D1D-B483-3553B7F7EF31}">
  <ds:schemaRefs>
    <ds:schemaRef ds:uri="http://schemas.microsoft.com/office/2006/metadata/properties"/>
    <ds:schemaRef ds:uri="http://schemas.microsoft.com/office/infopath/2007/PartnerControls"/>
    <ds:schemaRef ds:uri="01c2c77a-982f-4476-ba10-268619503053"/>
    <ds:schemaRef ds:uri="929f8256-53ba-4be8-8423-420553242c5d"/>
  </ds:schemaRefs>
</ds:datastoreItem>
</file>

<file path=customXml/itemProps2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3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188EEBD-3376-4917-BD5B-747659138E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c2c77a-982f-4476-ba10-268619503053"/>
    <ds:schemaRef ds:uri="929f8256-53ba-4be8-8423-420553242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5588</TotalTime>
  <Words>804</Words>
  <Application>Microsoft Office PowerPoint</Application>
  <PresentationFormat>Widescreen</PresentationFormat>
  <Paragraphs>146</Paragraphs>
  <Slides>20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Basis</vt:lpstr>
      <vt:lpstr>Basis</vt:lpstr>
      <vt:lpstr>Hoş geldiniz</vt:lpstr>
      <vt:lpstr>PowerPoint Presentation</vt:lpstr>
      <vt:lpstr>Neden oy vermeliyiz?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77</cp:revision>
  <dcterms:created xsi:type="dcterms:W3CDTF">2023-04-03T05:16:48Z</dcterms:created>
  <dcterms:modified xsi:type="dcterms:W3CDTF">2025-01-20T23:57:10Z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  <property fmtid="{D5CDD505-2E9C-101B-9397-08002B2CF9AE}" pid="29" name="MediaServiceImageTags">
    <vt:lpwstr/>
  </property>
</Properties>
</file>