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ml" ContentType="application/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6.xml" ContentType="application/vnd.openxmlformats-officedocument.presentationml.slide+xml"/>
  <Override PartName="/ppt/slides/slide3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43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34.xml" ContentType="application/vnd.openxmlformats-officedocument.presentationml.tags+xml"/>
  <Override PartName="/ppt/tags/tag140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4.xml" ContentType="application/vnd.openxmlformats-officedocument.presentationml.tags+xml"/>
  <Override PartName="/ppt/tags/tag9.xml" ContentType="application/vnd.openxmlformats-officedocument.presentationml.tags+xml"/>
  <Override PartName="/ppt/tags/tag138.xml" ContentType="application/vnd.openxmlformats-officedocument.presentationml.tags+xml"/>
  <Override PartName="/ppt/tags/tag131.xml" ContentType="application/vnd.openxmlformats-officedocument.presentationml.tags+xml"/>
  <Override PartName="/ppt/tags/tag130.xml" ContentType="application/vnd.openxmlformats-officedocument.presentationml.tags+xml"/>
  <Override PartName="/ppt/tags/tag129.xml" ContentType="application/vnd.openxmlformats-officedocument.presentationml.tags+xml"/>
  <Override PartName="/ppt/tags/tag128.xml" ContentType="application/vnd.openxmlformats-officedocument.presentationml.tags+xml"/>
  <Override PartName="/ppt/tags/tag127.xml" ContentType="application/vnd.openxmlformats-officedocument.presentationml.tags+xml"/>
  <Override PartName="/ppt/tags/tag126.xml" ContentType="application/vnd.openxmlformats-officedocument.presentationml.tags+xml"/>
  <Override PartName="/ppt/tags/tag132.xml" ContentType="application/vnd.openxmlformats-officedocument.presentationml.tags+xml"/>
  <Override PartName="/ppt/tags/tag12.xml" ContentType="application/vnd.openxmlformats-officedocument.presentationml.tags+xml"/>
  <Override PartName="/ppt/tags/tag11.xml" ContentType="application/vnd.openxmlformats-officedocument.presentationml.tags+xml"/>
  <Override PartName="/ppt/tags/tag137.xml" ContentType="application/vnd.openxmlformats-officedocument.presentationml.tags+xml"/>
  <Override PartName="/ppt/tags/tag136.xml" ContentType="application/vnd.openxmlformats-officedocument.presentationml.tags+xml"/>
  <Override PartName="/ppt/tags/tag135.xml" ContentType="application/vnd.openxmlformats-officedocument.presentationml.tags+xml"/>
  <Override PartName="/ppt/tags/tag134.xml" ContentType="application/vnd.openxmlformats-officedocument.presentationml.tags+xml"/>
  <Override PartName="/ppt/tags/tag133.xml" ContentType="application/vnd.openxmlformats-officedocument.presentationml.tags+xml"/>
  <Override PartName="/ppt/tags/tag10.xml" ContentType="application/vnd.openxmlformats-officedocument.presentationml.tags+xml"/>
  <Override PartName="/ppt/tags/tag139.xml" ContentType="application/vnd.openxmlformats-officedocument.presentationml.tags+xml"/>
  <Override PartName="/ppt/tags/tag164.xml" ContentType="application/vnd.openxmlformats-officedocument.presentationml.tags+xml"/>
  <Override PartName="/ppt/tags/tag7.xml" ContentType="application/vnd.openxmlformats-officedocument.presentationml.tag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ags/tag125.xml" ContentType="application/vnd.openxmlformats-officedocument.presentationml.tags+xml"/>
  <Override PartName="/ppt/tags/tag163.xml" ContentType="application/vnd.openxmlformats-officedocument.presentationml.tags+xml"/>
  <Override PartName="/ppt/tags/tag162.xml" ContentType="application/vnd.openxmlformats-officedocument.presentationml.tags+xml"/>
  <Override PartName="/ppt/tags/tag1.xml" ContentType="application/vnd.openxmlformats-officedocument.presentationml.tag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tags/tag161.xml" ContentType="application/vnd.openxmlformats-officedocument.presentationml.tags+xml"/>
  <Override PartName="/ppt/tags/tag160.xml" ContentType="application/vnd.openxmlformats-officedocument.presentationml.tags+xml"/>
  <Override PartName="/ppt/tags/tag159.xml" ContentType="application/vnd.openxmlformats-officedocument.presentationml.tags+xml"/>
  <Override PartName="/ppt/tags/tag152.xml" ContentType="application/vnd.openxmlformats-officedocument.presentationml.tags+xml"/>
  <Override PartName="/ppt/tags/tag151.xml" ContentType="application/vnd.openxmlformats-officedocument.presentationml.tags+xml"/>
  <Override PartName="/ppt/tags/tag150.xml" ContentType="application/vnd.openxmlformats-officedocument.presentationml.tags+xml"/>
  <Override PartName="/ppt/tags/tag149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58.xml" ContentType="application/vnd.openxmlformats-officedocument.presentationml.tags+xml"/>
  <Override PartName="/ppt/tags/tag157.xml" ContentType="application/vnd.openxmlformats-officedocument.presentationml.tags+xml"/>
  <Override PartName="/ppt/tags/tag156.xml" ContentType="application/vnd.openxmlformats-officedocument.presentationml.tags+xml"/>
  <Override PartName="/ppt/tags/tag155.xml" ContentType="application/vnd.openxmlformats-officedocument.presentationml.tags+xml"/>
  <Override PartName="/ppt/tags/tag154.xml" ContentType="application/vnd.openxmlformats-officedocument.presentationml.tags+xml"/>
  <Override PartName="/ppt/tags/tag153.xml" ContentType="application/vnd.openxmlformats-officedocument.presentationml.tags+xml"/>
  <Override PartName="/ppt/tags/tag8.xml" ContentType="application/vnd.openxmlformats-officedocument.presentationml.tags+xml"/>
  <Override PartName="/ppt/tags/tag13.xml" ContentType="application/vnd.openxmlformats-officedocument.presentationml.tags+xml"/>
  <Override PartName="/ppt/tags/tag123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64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77.xml" ContentType="application/vnd.openxmlformats-officedocument.presentationml.tags+xml"/>
  <Override PartName="/ppt/tags/tag76.xml" ContentType="application/vnd.openxmlformats-officedocument.presentationml.tags+xml"/>
  <Override PartName="/ppt/tags/tag75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59.xml" ContentType="application/vnd.openxmlformats-officedocument.presentationml.tags+xml"/>
  <Override PartName="/ppt/tags/tag58.xml" ContentType="application/vnd.openxmlformats-officedocument.presentationml.tags+xml"/>
  <Override PartName="/ppt/tags/tag57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1.xml" ContentType="application/vnd.openxmlformats-officedocument.presentationml.tags+xml"/>
  <Override PartName="/ppt/tags/tag40.xml" ContentType="application/vnd.openxmlformats-officedocument.presentationml.tags+xml"/>
  <Override PartName="/ppt/tags/tag39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2.xml" ContentType="application/vnd.openxmlformats-officedocument.presentationml.tags+xml"/>
  <Override PartName="/ppt/tags/tag31.xml" ContentType="application/vnd.openxmlformats-officedocument.presentationml.tags+xml"/>
  <Override PartName="/ppt/tags/tag30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2.xml" ContentType="application/vnd.openxmlformats-officedocument.presentationml.tags+xml"/>
  <Override PartName="/ppt/tags/tag51.xml" ContentType="application/vnd.openxmlformats-officedocument.presentationml.tags+xml"/>
  <Override PartName="/ppt/tags/tag50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26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07.xml" ContentType="application/vnd.openxmlformats-officedocument.presentationml.tags+xml"/>
  <Override PartName="/ppt/tags/tag106.xml" ContentType="application/vnd.openxmlformats-officedocument.presentationml.tags+xml"/>
  <Override PartName="/ppt/tags/tag105.xml" ContentType="application/vnd.openxmlformats-officedocument.presentationml.tags+xml"/>
  <Override PartName="/ppt/tags/tag104.xml" ContentType="application/vnd.openxmlformats-officedocument.presentationml.tags+xml"/>
  <Override PartName="/ppt/tags/tag19.xml" ContentType="application/vnd.openxmlformats-officedocument.presentationml.tags+xml"/>
  <Override PartName="/ppt/tags/tag18.xml" ContentType="application/vnd.openxmlformats-officedocument.presentationml.tags+xml"/>
  <Override PartName="/ppt/tags/tag17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33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19.xml" ContentType="application/vnd.openxmlformats-officedocument.presentationml.tags+xml"/>
  <Override PartName="/ppt/tags/tag118.xml" ContentType="application/vnd.openxmlformats-officedocument.presentationml.tags+xml"/>
  <Override PartName="/ppt/tags/tag117.xml" ContentType="application/vnd.openxmlformats-officedocument.presentationml.tags+xml"/>
  <Override PartName="/ppt/tags/tag16.xml" ContentType="application/vnd.openxmlformats-officedocument.presentationml.tags+xml"/>
  <Override PartName="/ppt/tags/tag15.xml" ContentType="application/vnd.openxmlformats-officedocument.presentationml.tags+xml"/>
  <Override PartName="/ppt/tags/tag14.xml" ContentType="application/vnd.openxmlformats-officedocument.presentationml.tags+xml"/>
  <Override PartName="/ppt/tags/tag116.xml" ContentType="application/vnd.openxmlformats-officedocument.presentationml.tags+xml"/>
  <Override PartName="/ppt/tags/tag103.xml" ContentType="application/vnd.openxmlformats-officedocument.presentationml.tags+xml"/>
  <Override PartName="/ppt/tags/tag102.xml" ContentType="application/vnd.openxmlformats-officedocument.presentationml.tags+xml"/>
  <Override PartName="/ppt/tags/tag101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21.xml" ContentType="application/vnd.openxmlformats-officedocument.presentationml.tags+xml"/>
  <Override PartName="/ppt/tags/tag20.xml" ContentType="application/vnd.openxmlformats-officedocument.presentationml.tags+xml"/>
  <Override PartName="/ppt/tags/tag85.xml" ContentType="application/vnd.openxmlformats-officedocument.presentationml.tags+xml"/>
  <Override PartName="/ppt/tags/tag84.xml" ContentType="application/vnd.openxmlformats-officedocument.presentationml.tags+xml"/>
  <Override PartName="/ppt/tags/tag22.xml" ContentType="application/vnd.openxmlformats-officedocument.presentationml.tags+xml"/>
  <Override PartName="/ppt/tags/tag25.xml" ContentType="application/vnd.openxmlformats-officedocument.presentationml.tags+xml"/>
  <Override PartName="/ppt/tags/tag24.xml" ContentType="application/vnd.openxmlformats-officedocument.presentationml.tags+xml"/>
  <Override PartName="/ppt/tags/tag23.xml" ContentType="application/vnd.openxmlformats-officedocument.presentationml.tags+xml"/>
  <Override PartName="/ppt/tags/tag124.xml" ContentType="application/vnd.openxmlformats-officedocument.presentationml.tags+xml"/>
  <Override PartName="/ppt/tags/tag88.xml" ContentType="application/vnd.openxmlformats-officedocument.presentationml.tags+xml"/>
  <Override PartName="/ppt/tags/tag90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96.xml" ContentType="application/vnd.openxmlformats-officedocument.presentationml.tags+xml"/>
  <Override PartName="/ppt/tags/tag95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89.xml" ContentType="application/vnd.openxmlformats-officedocument.presentationml.tags+xml"/>
  <Override PartName="/ppt/authors.xml" ContentType="application/vnd.ms-powerpoint.author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  <p:sldMasterId id="2147483703" r:id="rId5"/>
  </p:sldMasterIdLst>
  <p:notesMasterIdLst>
    <p:notesMasterId r:id="rId26"/>
  </p:notesMasterIdLst>
  <p:sldIdLst>
    <p:sldId id="256" r:id="rId6"/>
    <p:sldId id="300" r:id="rId7"/>
    <p:sldId id="287" r:id="rId8"/>
    <p:sldId id="297" r:id="rId9"/>
    <p:sldId id="279" r:id="rId10"/>
    <p:sldId id="312" r:id="rId11"/>
    <p:sldId id="309" r:id="rId12"/>
    <p:sldId id="310" r:id="rId13"/>
    <p:sldId id="259" r:id="rId14"/>
    <p:sldId id="304" r:id="rId15"/>
    <p:sldId id="319" r:id="rId16"/>
    <p:sldId id="276" r:id="rId17"/>
    <p:sldId id="313" r:id="rId18"/>
    <p:sldId id="311" r:id="rId19"/>
    <p:sldId id="314" r:id="rId20"/>
    <p:sldId id="308" r:id="rId21"/>
    <p:sldId id="280" r:id="rId22"/>
    <p:sldId id="275" r:id="rId23"/>
    <p:sldId id="293" r:id="rId24"/>
    <p:sldId id="321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2BB196-F667-618E-617D-73AF965509E8}" name="Nell Rooney" initials="NR" userId="Nell Rooney" providerId="None"/>
  <p188:author id="{759A46AA-C49D-AD7C-BA9E-003AFB3A5429}" name="Elizabeth Vahtrick" initials="LV" userId="S::elizabeth.vahtrick@aec.gov.au::ae7fd9d6-49d2-46fb-9e0c-f01a9503567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BDA"/>
    <a:srgbClr val="0081C6"/>
    <a:srgbClr val="F58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 autoAdjust="0"/>
    <p:restoredTop sz="83859" autoAdjust="0"/>
  </p:normalViewPr>
  <p:slideViewPr>
    <p:cSldViewPr snapToGrid="0">
      <p:cViewPr varScale="1">
        <p:scale>
          <a:sx n="41" d="100"/>
          <a:sy n="41" d="100"/>
        </p:scale>
        <p:origin x="66" y="4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customXml" Target="../customXml/item4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rin Wilson" userId="32cd7679-de35-40cd-ab69-d2843b31f159" providerId="ADAL" clId="{546FB9AC-E025-4010-BD42-EEE394AA8EF8}"/>
    <pc:docChg chg="undo custSel mod delSld modSld sldOrd">
      <pc:chgData name="Errin Wilson" userId="32cd7679-de35-40cd-ab69-d2843b31f159" providerId="ADAL" clId="{546FB9AC-E025-4010-BD42-EEE394AA8EF8}" dt="2024-12-03T01:09:18.951" v="463" actId="1036"/>
      <pc:docMkLst>
        <pc:docMk/>
      </pc:docMkLst>
      <pc:sldChg chg="modSp mod">
        <pc:chgData name="Errin Wilson" userId="32cd7679-de35-40cd-ab69-d2843b31f159" providerId="ADAL" clId="{546FB9AC-E025-4010-BD42-EEE394AA8EF8}" dt="2024-12-02T04:56:26.093" v="3" actId="14100"/>
        <pc:sldMkLst>
          <pc:docMk/>
          <pc:sldMk cId="4079230866" sldId="256"/>
        </pc:sldMkLst>
        <pc:picChg chg="mod">
          <ac:chgData name="Errin Wilson" userId="32cd7679-de35-40cd-ab69-d2843b31f159" providerId="ADAL" clId="{546FB9AC-E025-4010-BD42-EEE394AA8EF8}" dt="2024-12-02T04:56:26.093" v="3" actId="14100"/>
          <ac:picMkLst>
            <pc:docMk/>
            <pc:sldMk cId="4079230866" sldId="256"/>
            <ac:picMk id="5" creationId="{AD28AEF4-F0F8-4160-DEF9-952CF3D7E031}"/>
          </ac:picMkLst>
        </pc:picChg>
      </pc:sldChg>
      <pc:sldChg chg="del">
        <pc:chgData name="Errin Wilson" userId="32cd7679-de35-40cd-ab69-d2843b31f159" providerId="ADAL" clId="{546FB9AC-E025-4010-BD42-EEE394AA8EF8}" dt="2024-12-02T04:57:27.405" v="10" actId="47"/>
        <pc:sldMkLst>
          <pc:docMk/>
          <pc:sldMk cId="1380414319" sldId="261"/>
        </pc:sldMkLst>
      </pc:sldChg>
      <pc:sldChg chg="modSp mod">
        <pc:chgData name="Errin Wilson" userId="32cd7679-de35-40cd-ab69-d2843b31f159" providerId="ADAL" clId="{546FB9AC-E025-4010-BD42-EEE394AA8EF8}" dt="2024-12-03T00:58:33.608" v="264" actId="6549"/>
        <pc:sldMkLst>
          <pc:docMk/>
          <pc:sldMk cId="573933359" sldId="280"/>
        </pc:sldMkLst>
        <pc:spChg chg="mod">
          <ac:chgData name="Errin Wilson" userId="32cd7679-de35-40cd-ab69-d2843b31f159" providerId="ADAL" clId="{546FB9AC-E025-4010-BD42-EEE394AA8EF8}" dt="2024-12-03T00:58:33.608" v="264" actId="6549"/>
          <ac:spMkLst>
            <pc:docMk/>
            <pc:sldMk cId="573933359" sldId="280"/>
            <ac:spMk id="14" creationId="{E0AFDA3A-C319-679B-6CC4-7F9EECB1BF62}"/>
          </ac:spMkLst>
        </pc:spChg>
      </pc:sldChg>
      <pc:sldChg chg="delSp modSp mod">
        <pc:chgData name="Errin Wilson" userId="32cd7679-de35-40cd-ab69-d2843b31f159" providerId="ADAL" clId="{546FB9AC-E025-4010-BD42-EEE394AA8EF8}" dt="2024-12-03T00:58:19.580" v="263" actId="20577"/>
        <pc:sldMkLst>
          <pc:docMk/>
          <pc:sldMk cId="922393757" sldId="287"/>
        </pc:sldMkLst>
        <pc:spChg chg="mod">
          <ac:chgData name="Errin Wilson" userId="32cd7679-de35-40cd-ab69-d2843b31f159" providerId="ADAL" clId="{546FB9AC-E025-4010-BD42-EEE394AA8EF8}" dt="2024-12-03T00:58:19.580" v="263" actId="20577"/>
          <ac:spMkLst>
            <pc:docMk/>
            <pc:sldMk cId="922393757" sldId="287"/>
            <ac:spMk id="3" creationId="{8BA64A42-EA0A-D5ED-CCAD-EE00A1590E20}"/>
          </ac:spMkLst>
        </pc:spChg>
        <pc:spChg chg="del mod">
          <ac:chgData name="Errin Wilson" userId="32cd7679-de35-40cd-ab69-d2843b31f159" providerId="ADAL" clId="{546FB9AC-E025-4010-BD42-EEE394AA8EF8}" dt="2024-12-02T04:59:23.161" v="33"/>
          <ac:spMkLst>
            <pc:docMk/>
            <pc:sldMk cId="922393757" sldId="287"/>
            <ac:spMk id="7" creationId="{EC74AA91-72A8-A701-6EB6-283E01E999D8}"/>
          </ac:spMkLst>
        </pc:spChg>
      </pc:sldChg>
      <pc:sldChg chg="del">
        <pc:chgData name="Errin Wilson" userId="32cd7679-de35-40cd-ab69-d2843b31f159" providerId="ADAL" clId="{546FB9AC-E025-4010-BD42-EEE394AA8EF8}" dt="2024-12-02T05:06:28.679" v="94" actId="2696"/>
        <pc:sldMkLst>
          <pc:docMk/>
          <pc:sldMk cId="3009558903" sldId="290"/>
        </pc:sldMkLst>
      </pc:sldChg>
      <pc:sldChg chg="del">
        <pc:chgData name="Errin Wilson" userId="32cd7679-de35-40cd-ab69-d2843b31f159" providerId="ADAL" clId="{546FB9AC-E025-4010-BD42-EEE394AA8EF8}" dt="2024-12-02T04:57:17.794" v="6" actId="47"/>
        <pc:sldMkLst>
          <pc:docMk/>
          <pc:sldMk cId="2181640983" sldId="291"/>
        </pc:sldMkLst>
      </pc:sldChg>
      <pc:sldChg chg="delSp modSp mod">
        <pc:chgData name="Errin Wilson" userId="32cd7679-de35-40cd-ab69-d2843b31f159" providerId="ADAL" clId="{546FB9AC-E025-4010-BD42-EEE394AA8EF8}" dt="2024-12-03T00:59:44.144" v="291" actId="1076"/>
        <pc:sldMkLst>
          <pc:docMk/>
          <pc:sldMk cId="4288356715" sldId="293"/>
        </pc:sldMkLst>
        <pc:spChg chg="mod">
          <ac:chgData name="Errin Wilson" userId="32cd7679-de35-40cd-ab69-d2843b31f159" providerId="ADAL" clId="{546FB9AC-E025-4010-BD42-EEE394AA8EF8}" dt="2024-12-03T00:59:23.493" v="270" actId="14100"/>
          <ac:spMkLst>
            <pc:docMk/>
            <pc:sldMk cId="4288356715" sldId="293"/>
            <ac:spMk id="3" creationId="{1F32100E-3D21-6400-9F67-C5B71EA53937}"/>
          </ac:spMkLst>
        </pc:spChg>
        <pc:spChg chg="del mod">
          <ac:chgData name="Errin Wilson" userId="32cd7679-de35-40cd-ab69-d2843b31f159" providerId="ADAL" clId="{546FB9AC-E025-4010-BD42-EEE394AA8EF8}" dt="2024-12-03T00:58:58.479" v="266" actId="478"/>
          <ac:spMkLst>
            <pc:docMk/>
            <pc:sldMk cId="4288356715" sldId="293"/>
            <ac:spMk id="4" creationId="{87020B5B-6DF3-AB96-5C37-4A1F1AC1E1EF}"/>
          </ac:spMkLst>
        </pc:spChg>
        <pc:picChg chg="mod">
          <ac:chgData name="Errin Wilson" userId="32cd7679-de35-40cd-ab69-d2843b31f159" providerId="ADAL" clId="{546FB9AC-E025-4010-BD42-EEE394AA8EF8}" dt="2024-12-03T00:59:44.144" v="291" actId="1076"/>
          <ac:picMkLst>
            <pc:docMk/>
            <pc:sldMk cId="4288356715" sldId="293"/>
            <ac:picMk id="7" creationId="{DA3E023B-DA9F-62E7-4BB5-4B6D9A50E8EC}"/>
          </ac:picMkLst>
        </pc:picChg>
      </pc:sldChg>
      <pc:sldChg chg="del">
        <pc:chgData name="Errin Wilson" userId="32cd7679-de35-40cd-ab69-d2843b31f159" providerId="ADAL" clId="{546FB9AC-E025-4010-BD42-EEE394AA8EF8}" dt="2024-12-02T04:57:36.331" v="11" actId="47"/>
        <pc:sldMkLst>
          <pc:docMk/>
          <pc:sldMk cId="3585710623" sldId="294"/>
        </pc:sldMkLst>
      </pc:sldChg>
      <pc:sldChg chg="del">
        <pc:chgData name="Errin Wilson" userId="32cd7679-de35-40cd-ab69-d2843b31f159" providerId="ADAL" clId="{546FB9AC-E025-4010-BD42-EEE394AA8EF8}" dt="2024-12-02T04:57:44.882" v="12" actId="47"/>
        <pc:sldMkLst>
          <pc:docMk/>
          <pc:sldMk cId="4225613370" sldId="298"/>
        </pc:sldMkLst>
      </pc:sldChg>
      <pc:sldChg chg="delSp modSp mod">
        <pc:chgData name="Errin Wilson" userId="32cd7679-de35-40cd-ab69-d2843b31f159" providerId="ADAL" clId="{546FB9AC-E025-4010-BD42-EEE394AA8EF8}" dt="2024-12-03T01:09:18.951" v="463" actId="1036"/>
        <pc:sldMkLst>
          <pc:docMk/>
          <pc:sldMk cId="2377090748" sldId="300"/>
        </pc:sldMkLst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5" creationId="{C7861694-1B91-3059-5083-ACC658151397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9" creationId="{97D6E85E-28C4-E594-9B41-CEC5F621A55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13" creationId="{09B80AFA-FC19-335A-2B0F-79A967F4426E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0" creationId="{5D48BFA4-BA16-B77A-A8E2-7772589B6E50}"/>
          </ac:spMkLst>
        </pc:spChg>
        <pc:spChg chg="del">
          <ac:chgData name="Errin Wilson" userId="32cd7679-de35-40cd-ab69-d2843b31f159" providerId="ADAL" clId="{546FB9AC-E025-4010-BD42-EEE394AA8EF8}" dt="2024-12-03T00:55:09.026" v="225" actId="478"/>
          <ac:spMkLst>
            <pc:docMk/>
            <pc:sldMk cId="2377090748" sldId="300"/>
            <ac:spMk id="21" creationId="{C784C44D-673A-0465-B133-740E31B6668D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25" creationId="{37A6CC2E-9E9C-DEC0-AAB2-A7E3ACDBE39C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2" creationId="{7F86F1B6-C1E1-3E35-7B6A-F88550A9A058}"/>
          </ac:spMkLst>
        </pc:spChg>
        <pc:spChg chg="mod">
          <ac:chgData name="Errin Wilson" userId="32cd7679-de35-40cd-ab69-d2843b31f159" providerId="ADAL" clId="{546FB9AC-E025-4010-BD42-EEE394AA8EF8}" dt="2024-12-03T01:09:18.951" v="463" actId="1036"/>
          <ac:spMkLst>
            <pc:docMk/>
            <pc:sldMk cId="2377090748" sldId="300"/>
            <ac:spMk id="33" creationId="{5CB48231-34CA-5A1D-BF7F-34C64DE7BDE0}"/>
          </ac:spMkLst>
        </pc:s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6" creationId="{AD37B9B6-2941-784C-2573-A7530066E0F1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0" creationId="{C0AC63F5-9388-1E2B-3276-4B37FDE3B37E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4" creationId="{BB6B5329-F63E-6A83-EDC2-C8344B01DA09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17" creationId="{327B3EE1-30A3-17E0-A79E-256763D2BA4B}"/>
          </ac:grpSpMkLst>
        </pc:grpChg>
        <pc:grpChg chg="del">
          <ac:chgData name="Errin Wilson" userId="32cd7679-de35-40cd-ab69-d2843b31f159" providerId="ADAL" clId="{546FB9AC-E025-4010-BD42-EEE394AA8EF8}" dt="2024-12-03T00:55:05.443" v="224" actId="478"/>
          <ac:grpSpMkLst>
            <pc:docMk/>
            <pc:sldMk cId="2377090748" sldId="300"/>
            <ac:grpSpMk id="22" creationId="{7447DB2D-6EBE-6ED7-7D88-E2869DF51472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6" creationId="{95D9E982-7F67-C8C4-9723-7F20BFC9E94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29" creationId="{8929563C-C3C0-BC52-E891-4C03F4B7F466}"/>
          </ac:grpSpMkLst>
        </pc:grpChg>
        <pc:grpChg chg="mod">
          <ac:chgData name="Errin Wilson" userId="32cd7679-de35-40cd-ab69-d2843b31f159" providerId="ADAL" clId="{546FB9AC-E025-4010-BD42-EEE394AA8EF8}" dt="2024-12-03T01:09:18.951" v="463" actId="1036"/>
          <ac:grpSpMkLst>
            <pc:docMk/>
            <pc:sldMk cId="2377090748" sldId="300"/>
            <ac:grpSpMk id="34" creationId="{62D2AAC6-DE47-129A-F13E-BB2FCD343769}"/>
          </ac:grpSpMkLst>
        </pc:grpChg>
      </pc:sldChg>
      <pc:sldChg chg="del">
        <pc:chgData name="Errin Wilson" userId="32cd7679-de35-40cd-ab69-d2843b31f159" providerId="ADAL" clId="{546FB9AC-E025-4010-BD42-EEE394AA8EF8}" dt="2024-12-02T04:57:20.526" v="8" actId="47"/>
        <pc:sldMkLst>
          <pc:docMk/>
          <pc:sldMk cId="1054035255" sldId="305"/>
        </pc:sldMkLst>
      </pc:sldChg>
      <pc:sldChg chg="delSp modSp mod">
        <pc:chgData name="Errin Wilson" userId="32cd7679-de35-40cd-ab69-d2843b31f159" providerId="ADAL" clId="{546FB9AC-E025-4010-BD42-EEE394AA8EF8}" dt="2024-12-02T05:06:07.902" v="93" actId="1076"/>
        <pc:sldMkLst>
          <pc:docMk/>
          <pc:sldMk cId="568586183" sldId="309"/>
        </pc:sldMkLst>
        <pc:spChg chg="mod">
          <ac:chgData name="Errin Wilson" userId="32cd7679-de35-40cd-ab69-d2843b31f159" providerId="ADAL" clId="{546FB9AC-E025-4010-BD42-EEE394AA8EF8}" dt="2024-12-02T05:05:06.809" v="76" actId="14100"/>
          <ac:spMkLst>
            <pc:docMk/>
            <pc:sldMk cId="568586183" sldId="309"/>
            <ac:spMk id="4" creationId="{E4019F00-3F31-E49B-0A47-4B2BA5C1A2F3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7" creationId="{4EC331B8-8A23-6FCA-6BF3-D14150CB5BA4}"/>
          </ac:spMkLst>
        </pc:spChg>
        <pc:spChg chg="del">
          <ac:chgData name="Errin Wilson" userId="32cd7679-de35-40cd-ab69-d2843b31f159" providerId="ADAL" clId="{546FB9AC-E025-4010-BD42-EEE394AA8EF8}" dt="2024-12-02T05:05:49.851" v="91" actId="478"/>
          <ac:spMkLst>
            <pc:docMk/>
            <pc:sldMk cId="568586183" sldId="309"/>
            <ac:spMk id="8" creationId="{898D0C58-23B7-DB8F-27A7-613775895683}"/>
          </ac:spMkLst>
        </pc:spChg>
        <pc:spChg chg="del mod">
          <ac:chgData name="Errin Wilson" userId="32cd7679-de35-40cd-ab69-d2843b31f159" providerId="ADAL" clId="{546FB9AC-E025-4010-BD42-EEE394AA8EF8}" dt="2024-12-02T05:05:34.873" v="90" actId="478"/>
          <ac:spMkLst>
            <pc:docMk/>
            <pc:sldMk cId="568586183" sldId="309"/>
            <ac:spMk id="10" creationId="{8A8D683C-E750-4C32-C9A0-0748075A74E9}"/>
          </ac:spMkLst>
        </pc:spChg>
        <pc:spChg chg="mod">
          <ac:chgData name="Errin Wilson" userId="32cd7679-de35-40cd-ab69-d2843b31f159" providerId="ADAL" clId="{546FB9AC-E025-4010-BD42-EEE394AA8EF8}" dt="2024-12-02T05:06:07.902" v="93" actId="1076"/>
          <ac:spMkLst>
            <pc:docMk/>
            <pc:sldMk cId="568586183" sldId="309"/>
            <ac:spMk id="16" creationId="{3D3ECB24-D2B7-CD1E-F4E9-B1CFE5686CA1}"/>
          </ac:spMkLst>
        </pc:spChg>
        <pc:picChg chg="mod">
          <ac:chgData name="Errin Wilson" userId="32cd7679-de35-40cd-ab69-d2843b31f159" providerId="ADAL" clId="{546FB9AC-E025-4010-BD42-EEE394AA8EF8}" dt="2024-12-02T05:05:24.768" v="88" actId="1076"/>
          <ac:picMkLst>
            <pc:docMk/>
            <pc:sldMk cId="568586183" sldId="309"/>
            <ac:picMk id="11" creationId="{D386584A-3A42-CA11-C606-FA915891FF07}"/>
          </ac:picMkLst>
        </pc:picChg>
        <pc:picChg chg="mod">
          <ac:chgData name="Errin Wilson" userId="32cd7679-de35-40cd-ab69-d2843b31f159" providerId="ADAL" clId="{546FB9AC-E025-4010-BD42-EEE394AA8EF8}" dt="2024-12-02T05:06:07.902" v="93" actId="1076"/>
          <ac:picMkLst>
            <pc:docMk/>
            <pc:sldMk cId="568586183" sldId="309"/>
            <ac:picMk id="13" creationId="{AEC72DEF-2B71-33A5-CE98-EBB634887178}"/>
          </ac:picMkLst>
        </pc:picChg>
      </pc:sldChg>
      <pc:sldChg chg="delSp modSp mod">
        <pc:chgData name="Errin Wilson" userId="32cd7679-de35-40cd-ab69-d2843b31f159" providerId="ADAL" clId="{546FB9AC-E025-4010-BD42-EEE394AA8EF8}" dt="2024-12-02T05:10:25.284" v="221" actId="12788"/>
        <pc:sldMkLst>
          <pc:docMk/>
          <pc:sldMk cId="775519377" sldId="311"/>
        </pc:sldMkLst>
        <pc:spChg chg="mod">
          <ac:chgData name="Errin Wilson" userId="32cd7679-de35-40cd-ab69-d2843b31f159" providerId="ADAL" clId="{546FB9AC-E025-4010-BD42-EEE394AA8EF8}" dt="2024-12-02T05:09:47.366" v="194" actId="20577"/>
          <ac:spMkLst>
            <pc:docMk/>
            <pc:sldMk cId="775519377" sldId="311"/>
            <ac:spMk id="5" creationId="{BEF6BDC1-7548-DBA0-6F14-878BB2AD050E}"/>
          </ac:spMkLst>
        </pc:spChg>
        <pc:spChg chg="del">
          <ac:chgData name="Errin Wilson" userId="32cd7679-de35-40cd-ab69-d2843b31f159" providerId="ADAL" clId="{546FB9AC-E025-4010-BD42-EEE394AA8EF8}" dt="2024-12-02T05:08:23.309" v="96" actId="478"/>
          <ac:spMkLst>
            <pc:docMk/>
            <pc:sldMk cId="775519377" sldId="311"/>
            <ac:spMk id="6" creationId="{A5C2F7E1-158C-8132-AA79-7BB4BF64DD9F}"/>
          </ac:spMkLst>
        </pc:spChg>
        <pc:spChg chg="mod">
          <ac:chgData name="Errin Wilson" userId="32cd7679-de35-40cd-ab69-d2843b31f159" providerId="ADAL" clId="{546FB9AC-E025-4010-BD42-EEE394AA8EF8}" dt="2024-12-02T05:10:25.284" v="221" actId="12788"/>
          <ac:spMkLst>
            <pc:docMk/>
            <pc:sldMk cId="775519377" sldId="311"/>
            <ac:spMk id="7" creationId="{F9DDC01F-FBFD-4100-34A4-327A4F49A3D4}"/>
          </ac:spMkLst>
        </pc:spChg>
        <pc:picChg chg="mod">
          <ac:chgData name="Errin Wilson" userId="32cd7679-de35-40cd-ab69-d2843b31f159" providerId="ADAL" clId="{546FB9AC-E025-4010-BD42-EEE394AA8EF8}" dt="2024-12-02T05:10:25.284" v="221" actId="12788"/>
          <ac:picMkLst>
            <pc:docMk/>
            <pc:sldMk cId="775519377" sldId="311"/>
            <ac:picMk id="10" creationId="{08703F41-3D17-D373-29C4-8925A1FDD70F}"/>
          </ac:picMkLst>
        </pc:picChg>
        <pc:picChg chg="del">
          <ac:chgData name="Errin Wilson" userId="32cd7679-de35-40cd-ab69-d2843b31f159" providerId="ADAL" clId="{546FB9AC-E025-4010-BD42-EEE394AA8EF8}" dt="2024-12-02T05:08:21.252" v="95" actId="478"/>
          <ac:picMkLst>
            <pc:docMk/>
            <pc:sldMk cId="775519377" sldId="311"/>
            <ac:picMk id="11" creationId="{FD29F6FF-7996-C63E-20D0-244BBFC3E3E5}"/>
          </ac:picMkLst>
        </pc:picChg>
      </pc:sldChg>
      <pc:sldChg chg="addSp delSp modSp mod modCm">
        <pc:chgData name="Errin Wilson" userId="32cd7679-de35-40cd-ab69-d2843b31f159" providerId="ADAL" clId="{546FB9AC-E025-4010-BD42-EEE394AA8EF8}" dt="2024-12-02T05:04:58.805" v="75" actId="14100"/>
        <pc:sldMkLst>
          <pc:docMk/>
          <pc:sldMk cId="1010342512" sldId="312"/>
        </pc:sldMkLst>
        <pc:spChg chg="mod">
          <ac:chgData name="Errin Wilson" userId="32cd7679-de35-40cd-ab69-d2843b31f159" providerId="ADAL" clId="{546FB9AC-E025-4010-BD42-EEE394AA8EF8}" dt="2024-12-02T05:04:58.805" v="75" actId="14100"/>
          <ac:spMkLst>
            <pc:docMk/>
            <pc:sldMk cId="1010342512" sldId="312"/>
            <ac:spMk id="2" creationId="{A131C8B1-3C43-FF6D-F6E3-3C2FAF8F4A43}"/>
          </ac:spMkLst>
        </pc:spChg>
        <pc:spChg chg="mod">
          <ac:chgData name="Errin Wilson" userId="32cd7679-de35-40cd-ab69-d2843b31f159" providerId="ADAL" clId="{546FB9AC-E025-4010-BD42-EEE394AA8EF8}" dt="2024-12-02T05:04:52.317" v="74" actId="1076"/>
          <ac:spMkLst>
            <pc:docMk/>
            <pc:sldMk cId="1010342512" sldId="312"/>
            <ac:spMk id="3" creationId="{5F17244D-8BAF-C0DB-7EEF-48359A97DB8D}"/>
          </ac:spMkLst>
        </pc:spChg>
        <pc:spChg chg="mod">
          <ac:chgData name="Errin Wilson" userId="32cd7679-de35-40cd-ab69-d2843b31f159" providerId="ADAL" clId="{546FB9AC-E025-4010-BD42-EEE394AA8EF8}" dt="2024-12-02T05:00:18.515" v="38" actId="6549"/>
          <ac:spMkLst>
            <pc:docMk/>
            <pc:sldMk cId="1010342512" sldId="312"/>
            <ac:spMk id="5" creationId="{9C95A0F7-9538-7776-F0AF-2A0C45659D22}"/>
          </ac:spMkLst>
        </pc:spChg>
        <pc:spChg chg="del">
          <ac:chgData name="Errin Wilson" userId="32cd7679-de35-40cd-ab69-d2843b31f159" providerId="ADAL" clId="{546FB9AC-E025-4010-BD42-EEE394AA8EF8}" dt="2024-12-02T05:00:08.474" v="37" actId="478"/>
          <ac:spMkLst>
            <pc:docMk/>
            <pc:sldMk cId="1010342512" sldId="312"/>
            <ac:spMk id="7" creationId="{573F36C5-8E06-9120-6A63-02057835BBB9}"/>
          </ac:spMkLst>
        </pc:spChg>
        <pc:picChg chg="mod">
          <ac:chgData name="Errin Wilson" userId="32cd7679-de35-40cd-ab69-d2843b31f159" providerId="ADAL" clId="{546FB9AC-E025-4010-BD42-EEE394AA8EF8}" dt="2024-12-02T05:04:15.221" v="71" actId="1076"/>
          <ac:picMkLst>
            <pc:docMk/>
            <pc:sldMk cId="1010342512" sldId="312"/>
            <ac:picMk id="9" creationId="{B67DF746-7F50-A5B1-841D-0B6F10246D53}"/>
          </ac:picMkLst>
        </pc:picChg>
        <pc:picChg chg="mod">
          <ac:chgData name="Errin Wilson" userId="32cd7679-de35-40cd-ab69-d2843b31f159" providerId="ADAL" clId="{546FB9AC-E025-4010-BD42-EEE394AA8EF8}" dt="2024-12-02T05:04:04.530" v="56" actId="1076"/>
          <ac:picMkLst>
            <pc:docMk/>
            <pc:sldMk cId="1010342512" sldId="312"/>
            <ac:picMk id="11" creationId="{5C09DBEA-8B93-C1BE-3634-0C4E209FD50A}"/>
          </ac:picMkLst>
        </pc:picChg>
        <pc:picChg chg="add mod">
          <ac:chgData name="Errin Wilson" userId="32cd7679-de35-40cd-ab69-d2843b31f159" providerId="ADAL" clId="{546FB9AC-E025-4010-BD42-EEE394AA8EF8}" dt="2024-12-02T05:03:56.274" v="45" actId="14100"/>
          <ac:picMkLst>
            <pc:docMk/>
            <pc:sldMk cId="1010342512" sldId="312"/>
            <ac:picMk id="13" creationId="{C4C88ABE-FDEE-3A24-BEF5-A7E02287C9A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xmlns="" chg="mod">
              <pc226:chgData name="Errin Wilson" userId="32cd7679-de35-40cd-ab69-d2843b31f159" providerId="ADAL" clId="{546FB9AC-E025-4010-BD42-EEE394AA8EF8}" dt="2024-12-02T05:00:18.515" v="38" actId="6549"/>
              <pc2:cmMkLst xmlns:pc2="http://schemas.microsoft.com/office/powerpoint/2019/9/main/command">
                <pc:docMk/>
                <pc:sldMk cId="1010342512" sldId="312"/>
                <pc2:cmMk id="{FBD4F362-3D6A-409C-8702-92D33855838F}"/>
              </pc2:cmMkLst>
            </pc226:cmChg>
          </p:ext>
        </pc:extLst>
      </pc:sldChg>
      <pc:sldChg chg="ord">
        <pc:chgData name="Errin Wilson" userId="32cd7679-de35-40cd-ab69-d2843b31f159" providerId="ADAL" clId="{546FB9AC-E025-4010-BD42-EEE394AA8EF8}" dt="2024-12-02T04:57:02.480" v="5"/>
        <pc:sldMkLst>
          <pc:docMk/>
          <pc:sldMk cId="3267261907" sldId="313"/>
        </pc:sldMkLst>
      </pc:sldChg>
      <pc:sldChg chg="modSp mod">
        <pc:chgData name="Errin Wilson" userId="32cd7679-de35-40cd-ab69-d2843b31f159" providerId="ADAL" clId="{546FB9AC-E025-4010-BD42-EEE394AA8EF8}" dt="2024-12-02T05:10:46.215" v="222" actId="14100"/>
        <pc:sldMkLst>
          <pc:docMk/>
          <pc:sldMk cId="740184133" sldId="314"/>
        </pc:sldMkLst>
        <pc:spChg chg="mod">
          <ac:chgData name="Errin Wilson" userId="32cd7679-de35-40cd-ab69-d2843b31f159" providerId="ADAL" clId="{546FB9AC-E025-4010-BD42-EEE394AA8EF8}" dt="2024-12-02T05:10:46.215" v="222" actId="14100"/>
          <ac:spMkLst>
            <pc:docMk/>
            <pc:sldMk cId="740184133" sldId="314"/>
            <ac:spMk id="3" creationId="{C1C6F2F3-D782-8E8B-49E0-A8BA1644B437}"/>
          </ac:spMkLst>
        </pc:spChg>
      </pc:sldChg>
      <pc:sldChg chg="del">
        <pc:chgData name="Errin Wilson" userId="32cd7679-de35-40cd-ab69-d2843b31f159" providerId="ADAL" clId="{546FB9AC-E025-4010-BD42-EEE394AA8EF8}" dt="2024-12-02T05:11:02.482" v="223" actId="2696"/>
        <pc:sldMkLst>
          <pc:docMk/>
          <pc:sldMk cId="4075214828" sldId="315"/>
        </pc:sldMkLst>
      </pc:sldChg>
      <pc:sldChg chg="del">
        <pc:chgData name="Errin Wilson" userId="32cd7679-de35-40cd-ab69-d2843b31f159" providerId="ADAL" clId="{546FB9AC-E025-4010-BD42-EEE394AA8EF8}" dt="2024-12-02T04:57:19.207" v="7" actId="47"/>
        <pc:sldMkLst>
          <pc:docMk/>
          <pc:sldMk cId="1012363220" sldId="318"/>
        </pc:sldMkLst>
      </pc:sldChg>
      <pc:sldChg chg="del">
        <pc:chgData name="Errin Wilson" userId="32cd7679-de35-40cd-ab69-d2843b31f159" providerId="ADAL" clId="{546FB9AC-E025-4010-BD42-EEE394AA8EF8}" dt="2024-12-02T04:57:24.093" v="9" actId="47"/>
        <pc:sldMkLst>
          <pc:docMk/>
          <pc:sldMk cId="2996288068" sldId="320"/>
        </pc:sldMkLst>
      </pc:sldChg>
      <pc:sldChg chg="modSp mod">
        <pc:chgData name="Errin Wilson" userId="32cd7679-de35-40cd-ab69-d2843b31f159" providerId="ADAL" clId="{546FB9AC-E025-4010-BD42-EEE394AA8EF8}" dt="2024-12-03T01:02:20.726" v="350" actId="1076"/>
        <pc:sldMkLst>
          <pc:docMk/>
          <pc:sldMk cId="3162144644" sldId="321"/>
        </pc:sldMkLst>
        <pc:spChg chg="mod">
          <ac:chgData name="Errin Wilson" userId="32cd7679-de35-40cd-ab69-d2843b31f159" providerId="ADAL" clId="{546FB9AC-E025-4010-BD42-EEE394AA8EF8}" dt="2024-12-03T01:02:16.439" v="349" actId="1076"/>
          <ac:spMkLst>
            <pc:docMk/>
            <pc:sldMk cId="3162144644" sldId="321"/>
            <ac:spMk id="2" creationId="{05E3D08C-E427-3F26-C301-DD2743832C87}"/>
          </ac:spMkLst>
        </pc:spChg>
        <pc:spChg chg="mod">
          <ac:chgData name="Errin Wilson" userId="32cd7679-de35-40cd-ab69-d2843b31f159" providerId="ADAL" clId="{546FB9AC-E025-4010-BD42-EEE394AA8EF8}" dt="2024-12-03T01:02:20.726" v="350" actId="1076"/>
          <ac:spMkLst>
            <pc:docMk/>
            <pc:sldMk cId="3162144644" sldId="321"/>
            <ac:spMk id="3" creationId="{EF40177C-372D-9B01-2178-B6C19DBC0142}"/>
          </ac:spMkLst>
        </pc:spChg>
        <pc:spChg chg="mod">
          <ac:chgData name="Errin Wilson" userId="32cd7679-de35-40cd-ab69-d2843b31f159" providerId="ADAL" clId="{546FB9AC-E025-4010-BD42-EEE394AA8EF8}" dt="2024-12-03T01:02:06.604" v="348" actId="1036"/>
          <ac:spMkLst>
            <pc:docMk/>
            <pc:sldMk cId="3162144644" sldId="321"/>
            <ac:spMk id="5" creationId="{2A7C250A-51E4-5F4E-A81B-C37DE9ED454F}"/>
          </ac:spMkLst>
        </pc:spChg>
        <pc:spChg chg="mod">
          <ac:chgData name="Errin Wilson" userId="32cd7679-de35-40cd-ab69-d2843b31f159" providerId="ADAL" clId="{546FB9AC-E025-4010-BD42-EEE394AA8EF8}" dt="2024-12-03T01:01:38.295" v="323" actId="12788"/>
          <ac:spMkLst>
            <pc:docMk/>
            <pc:sldMk cId="3162144644" sldId="321"/>
            <ac:spMk id="19" creationId="{318169F8-1226-B668-BCDD-1BAAF10CFAA2}"/>
          </ac:spMkLst>
        </pc:spChg>
        <pc:spChg chg="mod">
          <ac:chgData name="Errin Wilson" userId="32cd7679-de35-40cd-ab69-d2843b31f159" providerId="ADAL" clId="{546FB9AC-E025-4010-BD42-EEE394AA8EF8}" dt="2024-12-03T01:01:44.605" v="324" actId="12788"/>
          <ac:spMkLst>
            <pc:docMk/>
            <pc:sldMk cId="3162144644" sldId="321"/>
            <ac:spMk id="23" creationId="{BD132EE3-4EDA-6145-C3FD-E39B6D51C3A6}"/>
          </ac:spMkLst>
        </pc:spChg>
        <pc:spChg chg="mod">
          <ac:chgData name="Errin Wilson" userId="32cd7679-de35-40cd-ab69-d2843b31f159" providerId="ADAL" clId="{546FB9AC-E025-4010-BD42-EEE394AA8EF8}" dt="2024-12-03T01:01:51.009" v="325" actId="12788"/>
          <ac:spMkLst>
            <pc:docMk/>
            <pc:sldMk cId="3162144644" sldId="321"/>
            <ac:spMk id="24" creationId="{707EEEEC-AFA3-D241-9A45-788CA373BCAC}"/>
          </ac:spMkLst>
        </pc:spChg>
        <pc:picChg chg="mod">
          <ac:chgData name="Errin Wilson" userId="32cd7679-de35-40cd-ab69-d2843b31f159" providerId="ADAL" clId="{546FB9AC-E025-4010-BD42-EEE394AA8EF8}" dt="2024-12-03T01:01:38.295" v="323" actId="12788"/>
          <ac:picMkLst>
            <pc:docMk/>
            <pc:sldMk cId="3162144644" sldId="321"/>
            <ac:picMk id="7" creationId="{2CE4CAC0-72FF-5AF8-4821-C1E62F69F1D0}"/>
          </ac:picMkLst>
        </pc:picChg>
        <pc:picChg chg="mod">
          <ac:chgData name="Errin Wilson" userId="32cd7679-de35-40cd-ab69-d2843b31f159" providerId="ADAL" clId="{546FB9AC-E025-4010-BD42-EEE394AA8EF8}" dt="2024-12-03T01:01:44.605" v="324" actId="12788"/>
          <ac:picMkLst>
            <pc:docMk/>
            <pc:sldMk cId="3162144644" sldId="321"/>
            <ac:picMk id="11" creationId="{F52711B0-A28F-4EEB-D3BB-FC1E4EC35DAE}"/>
          </ac:picMkLst>
        </pc:picChg>
        <pc:picChg chg="mod">
          <ac:chgData name="Errin Wilson" userId="32cd7679-de35-40cd-ab69-d2843b31f159" providerId="ADAL" clId="{546FB9AC-E025-4010-BD42-EEE394AA8EF8}" dt="2024-12-03T01:01:51.009" v="325" actId="12788"/>
          <ac:picMkLst>
            <pc:docMk/>
            <pc:sldMk cId="3162144644" sldId="321"/>
            <ac:picMk id="12" creationId="{01D9F709-549D-5844-8242-0ED3F6AE248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10C93-71CE-4B3D-A47F-3C53A5613DEA}" type="datetimeFigureOut">
              <a:rPr lang="en-AU" smtClean="0"/>
              <a:t>20/12/2024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179BB-ACDB-4FF0-AEFB-E647DCED0A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336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BnPvzRX_Kxk&amp;list=PL95CxBiLrB_nFbcmrGMgqWEjYuguzOPlY&amp;index=1" TargetMode="External"/><Relationship Id="rId3" Type="http://schemas.openxmlformats.org/officeDocument/2006/relationships/hyperlink" Target="https://www.youtube.com/watch?v=CpFxbmuif9s&amp;list=PL95CxBiLrB_nFbcmrGMgqWEjYuguzOPlY&amp;index=5" TargetMode="External"/><Relationship Id="rId7" Type="http://schemas.openxmlformats.org/officeDocument/2006/relationships/hyperlink" Target="https://www.youtube.com/watch?v=75WiMBm2W24&amp;list=PL95CxBiLrB_nFbcmrGMgqWEjYuguzOPlY&amp;index=2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a7CWSi8AbDA&amp;list=PL95CxBiLrB_nFbcmrGMgqWEjYuguzOPlY&amp;index=3" TargetMode="External"/><Relationship Id="rId5" Type="http://schemas.openxmlformats.org/officeDocument/2006/relationships/hyperlink" Target="https://www.youtube.com/watch?v=hBGIuTspBGg&amp;list=PL95CxBiLrB_nFbcmrGMgqWEjYuguzOPlY&amp;index=4" TargetMode="External"/><Relationship Id="rId4" Type="http://schemas.openxmlformats.org/officeDocument/2006/relationships/hyperlink" Target="https://www.youtube.com/watch?v=-0LOSLQvB9Q&amp;list=PL95CxBiLrB_nFbcmrGMgqWEjYuguzOPlY&amp;index=6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hyperlink" Target="https://www.aph.gov.au/Senators_and_Members/Members" TargetMode="Externa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hyperlink" Target="https://electorate.aec.gov.au/" TargetMode="Externa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rliament.vic.gov.au/members/member-search/?page=1&amp;pageSize=10&amp;session=C&amp;sortType=2" TargetMode="External"/><Relationship Id="rId13" Type="http://schemas.openxmlformats.org/officeDocument/2006/relationships/hyperlink" Target="https://www.parliament.act.gov.au/members/members-of-the-assembly" TargetMode="External"/><Relationship Id="rId3" Type="http://schemas.openxmlformats.org/officeDocument/2006/relationships/tags" Target="../tags/tag48.xml"/><Relationship Id="rId7" Type="http://schemas.openxmlformats.org/officeDocument/2006/relationships/hyperlink" Target="https://www.parliament.nsw.gov.au/members/pages/all-members.aspx" TargetMode="External"/><Relationship Id="rId12" Type="http://schemas.openxmlformats.org/officeDocument/2006/relationships/hyperlink" Target="https://www.parliament.tas.gov.au/house-of-assembly/members" TargetMode="Externa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hyperlink" Target="https://elections.nsw.gov.au/elections/find-my-electorate" TargetMode="External"/><Relationship Id="rId11" Type="http://schemas.openxmlformats.org/officeDocument/2006/relationships/hyperlink" Target="https://www.parliament.sa.gov.au/en/Members/Member-Details" TargetMode="External"/><Relationship Id="rId5" Type="http://schemas.openxmlformats.org/officeDocument/2006/relationships/slide" Target="../slides/slide7.xml"/><Relationship Id="rId10" Type="http://schemas.openxmlformats.org/officeDocument/2006/relationships/hyperlink" Target="https://www.parliament.wa.gov.au/parliament/memblist.nsf/WAMembers" TargetMode="External"/><Relationship Id="rId4" Type="http://schemas.openxmlformats.org/officeDocument/2006/relationships/notesMaster" Target="../notesMasters/notesMaster1.xml"/><Relationship Id="rId9" Type="http://schemas.openxmlformats.org/officeDocument/2006/relationships/hyperlink" Target="https://www.qld.gov.au/about/contact-government/contacts/local-mp" TargetMode="External"/><Relationship Id="rId14" Type="http://schemas.openxmlformats.org/officeDocument/2006/relationships/hyperlink" Target="https://parliament.nt.gov.au/members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427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pa" sz="1200" b="0" i="0" u="none" strike="noStrike">
                <a:latin typeface="Calibri"/>
                <a:hlinkClick r:id="rId3"/>
              </a:rPr>
              <a:t>ਵੋਟਰ ਦੀ ਕਹਾਣੀ: ਸੰਪਾਦਨ (ਅੰਗਰੇਜ਼ੀ ਉਪ-ਸਿਰਲੇਖ) (youtube.com)</a:t>
            </a:r>
            <a:endParaRPr lang="en-AU"/>
          </a:p>
          <a:p>
            <a:endParaRPr lang="en-AU"/>
          </a:p>
          <a:p>
            <a:pPr rtl="0"/>
            <a:r>
              <a:rPr lang="pa" sz="1200" b="0" i="0" u="none" strike="noStrike">
                <a:latin typeface="Calibri"/>
                <a:hlinkClick r:id="rId4"/>
              </a:rPr>
              <a:t>ਵੋਟਰ ਦੀ ਕਹਾਣੀ - ਵੀਅਤਨਾਮੀ - YouTube</a:t>
            </a:r>
            <a:endParaRPr lang="en-AU"/>
          </a:p>
          <a:p>
            <a:endParaRPr lang="en-AU"/>
          </a:p>
          <a:p>
            <a:pPr rtl="0"/>
            <a:r>
              <a:rPr lang="pa" sz="1200" b="0" i="0" u="none" strike="noStrike">
                <a:latin typeface="Calibri"/>
                <a:hlinkClick r:id="rId5"/>
              </a:rPr>
              <a:t>ਵੋਟਰ ਦੀ ਕਹਾਣੀ - ਮੈਂਡਰਿਨ (youtube.com)</a:t>
            </a:r>
            <a:endParaRPr lang="en-AU"/>
          </a:p>
          <a:p>
            <a:endParaRPr lang="en-AU"/>
          </a:p>
          <a:p>
            <a:pPr rtl="0"/>
            <a:r>
              <a:rPr lang="pa" sz="1200" b="0" i="0" u="none" strike="noStrike">
                <a:latin typeface="Calibri"/>
                <a:hlinkClick r:id="rId6"/>
              </a:rPr>
              <a:t>ਵੋਟਰ ਦੀ ਕਹਾਣੀ - ਹਿੰਦੀ (youtube.com)</a:t>
            </a:r>
            <a:endParaRPr lang="en-AU"/>
          </a:p>
          <a:p>
            <a:endParaRPr lang="en-AU"/>
          </a:p>
          <a:p>
            <a:pPr rtl="0"/>
            <a:r>
              <a:rPr lang="pa" sz="1200" b="0" i="0" u="none" strike="noStrike">
                <a:latin typeface="Calibri"/>
                <a:hlinkClick r:id="rId7"/>
              </a:rPr>
              <a:t>ਵੋਟਰ ਦੀ ਕਹਾਣੀ - ਫਾਰਸੀ (ਫਾਰਸੀ) (youtube.com)</a:t>
            </a:r>
            <a:endParaRPr lang="en-AU"/>
          </a:p>
          <a:p>
            <a:endParaRPr lang="en-AU"/>
          </a:p>
          <a:p>
            <a:pPr rtl="0"/>
            <a:r>
              <a:rPr lang="pa" sz="1200" b="0" i="0" u="none" strike="noStrike">
                <a:latin typeface="Calibri"/>
                <a:hlinkClick r:id="rId8"/>
              </a:rPr>
              <a:t>ਵੋਟਰ ਦੀ ਕਹਾਣੀ - ਅਰਬੀ (youtube.com)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FDDAA-5140-4E04-BD14-F59639C5376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816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a" sz="1200" b="0" i="0" u="none" strike="noStrike">
                <a:latin typeface="Calibri"/>
              </a:rPr>
              <a:t>ਸੰਬੰਧਿਤ ਚੋਣ ਹਲਕੇ ਲਈ </a:t>
            </a:r>
            <a:r>
              <a:rPr lang="pa" sz="1200" b="0" i="0" u="none" strike="noStrike">
                <a:latin typeface="Calibri"/>
                <a:hlinkClick r:id="rId6"/>
              </a:rPr>
              <a:t>Find my electorate(aec.gov.au)</a:t>
            </a:r>
            <a:r>
              <a:rPr lang="pa" sz="1200" b="0" i="0" u="none" strike="noStrike">
                <a:latin typeface="Calibri"/>
              </a:rPr>
              <a:t> ਦੀ ਵਰਤੋਂ ਕਰਕੇ ਆਪਣੇ ਇਲਾਕੇ ਦਾ ਮੈਂਬਰ ਲੱਭੋ। ਤੁਸੀਂ APH ਦੀ ਵੈੱਬਸਾਈਟ </a:t>
            </a:r>
            <a:r>
              <a:rPr lang="pa" sz="1200" b="0" i="0" u="none" strike="noStrike">
                <a:latin typeface="Calibri"/>
                <a:hlinkClick r:id="rId7"/>
              </a:rPr>
              <a:t>Members – Parliament of Australia (aph.gov.au)</a:t>
            </a:r>
            <a:r>
              <a:rPr lang="pa" sz="1200" b="0" i="0" u="none" strike="noStrike">
                <a:latin typeface="Calibri"/>
              </a:rPr>
              <a:t> 'ਤੇ ਜਾ ਕੇ ਮੈਂਬਰ ਦੀ ਤਸਵੀਰ ਵੀ ਲੱਭ ਸਕਦੇ ਹੋ।</a:t>
            </a:r>
          </a:p>
          <a:p>
            <a:endParaRPr lang="en-AU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7341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rtl="0"/>
            <a:r>
              <a:rPr lang="pa" sz="1200" b="0" i="0" u="none" strike="noStrike">
                <a:latin typeface="Calibri"/>
              </a:rPr>
              <a:t>ਆਪਣੇ ਖੇਤਰ ਲਈ ਰਾਜ ਸੰਸਦ ਦਾ ਮੈਂਬਰ ਲੱਭੋ:</a:t>
            </a:r>
          </a:p>
          <a:p>
            <a:endParaRPr lang="en-AU"/>
          </a:p>
          <a:p>
            <a:pPr rtl="0"/>
            <a:r>
              <a:rPr lang="pa" sz="1200" b="0" i="0" u="none" strike="noStrike">
                <a:latin typeface="Calibri"/>
              </a:rPr>
              <a:t>NSW: </a:t>
            </a:r>
            <a:r>
              <a:rPr lang="pa" sz="1200" b="0" i="0" u="none" strike="noStrike">
                <a:latin typeface="Calibri"/>
                <a:hlinkClick r:id="rId6"/>
              </a:rPr>
              <a:t>Find my electorate - NSW ਚੋਣ ਕਮਿਸ਼ਨ</a:t>
            </a:r>
            <a:r>
              <a:rPr lang="pa" sz="1200" b="0" i="0" u="none" strike="noStrike">
                <a:latin typeface="Calibri"/>
              </a:rPr>
              <a:t> ਅਤੇ </a:t>
            </a:r>
            <a:r>
              <a:rPr lang="pa" sz="1200" b="0" i="0" u="none" strike="noStrike">
                <a:latin typeface="Calibri"/>
                <a:hlinkClick r:id="rId7"/>
              </a:rPr>
              <a:t>ਸਾਰੇ ਮੈਂਬਰ (nsw.gov.au)</a:t>
            </a:r>
            <a:endParaRPr lang="en-AU"/>
          </a:p>
          <a:p>
            <a:pPr rtl="0"/>
            <a:r>
              <a:rPr lang="pa" sz="1200" b="0" i="0" u="none" strike="noStrike">
                <a:latin typeface="Calibri"/>
              </a:rPr>
              <a:t>Vic: </a:t>
            </a:r>
            <a:r>
              <a:rPr lang="pa" sz="1200" b="0" i="0" u="none" strike="noStrike">
                <a:latin typeface="Calibri"/>
                <a:hlinkClick r:id="rId8"/>
              </a:rPr>
              <a:t>Find a member (ਮੈਂਬਰ ਲੱਭੋ) (parliament.vic.gov.au)</a:t>
            </a:r>
            <a:endParaRPr lang="en-AU"/>
          </a:p>
          <a:p>
            <a:pPr rtl="0"/>
            <a:r>
              <a:rPr lang="pa" sz="1200" b="0" i="0" u="none" strike="noStrike">
                <a:latin typeface="Calibri"/>
              </a:rPr>
              <a:t>Qld: </a:t>
            </a:r>
            <a:r>
              <a:rPr lang="pa" sz="1200" b="0" i="0" u="none" strike="noStrike">
                <a:latin typeface="Calibri"/>
                <a:hlinkClick r:id="rId9"/>
              </a:rPr>
              <a:t>ਆਪਣੇ ਸਥਾਨਕ ਸੰਸਦ ਮੈਂਬਰ ਨਾਲ ਸੰਪਰਕ ਕਰੋ | ਕੁਈਨਜ਼ਲੈਂਡ ਅਤੇ ਇਸਦੀ ਸਰਕਾਰ ਬਾਰੇ | ਕੁਈਨਜ਼ਲੈਂਡ ਸਰਕਾਰ (www.qld.gov.au)</a:t>
            </a:r>
            <a:endParaRPr lang="en-AU"/>
          </a:p>
          <a:p>
            <a:pPr rtl="0"/>
            <a:r>
              <a:rPr lang="pa" sz="1200" b="0" i="0" u="none" strike="noStrike">
                <a:latin typeface="Calibri"/>
              </a:rPr>
              <a:t>WA: </a:t>
            </a:r>
            <a:r>
              <a:rPr lang="pa" sz="1200" b="0" i="0" u="none" strike="noStrike">
                <a:latin typeface="Calibri"/>
                <a:hlinkClick r:id="rId10"/>
              </a:rPr>
              <a:t>ਮੈਂਬਰ ਸੂਚੀ (parliament.wa.gov.au)</a:t>
            </a:r>
            <a:endParaRPr lang="en-AU"/>
          </a:p>
          <a:p>
            <a:pPr rtl="0"/>
            <a:r>
              <a:rPr lang="pa" sz="1200" b="0" i="0" u="none" strike="noStrike">
                <a:latin typeface="Calibri"/>
              </a:rPr>
              <a:t> SA: </a:t>
            </a:r>
            <a:r>
              <a:rPr lang="pa" sz="1200" b="0" i="0" u="none" strike="noStrike">
                <a:latin typeface="Calibri"/>
                <a:hlinkClick r:id="rId11"/>
              </a:rPr>
              <a:t>parliament.sa.gov.au/en/Members/Member-Details</a:t>
            </a:r>
            <a:endParaRPr lang="en-AU"/>
          </a:p>
          <a:p>
            <a:pPr rtl="0"/>
            <a:r>
              <a:rPr lang="pa" sz="1200" b="0" i="0" u="none" strike="noStrike">
                <a:latin typeface="Calibri"/>
              </a:rPr>
              <a:t>Tas: </a:t>
            </a:r>
            <a:r>
              <a:rPr lang="pa" sz="1200" b="0" i="0" u="none" strike="noStrike">
                <a:latin typeface="Calibri"/>
                <a:hlinkClick r:id="rId12"/>
              </a:rPr>
              <a:t>ਸਦਨ ਦੇ ਮੈਂਬਰ | ਤਸਮਾਨੀਆ ਦੀ ਸੰਸਦ</a:t>
            </a:r>
            <a:endParaRPr lang="en-AU"/>
          </a:p>
          <a:p>
            <a:pPr rtl="0"/>
            <a:r>
              <a:rPr lang="pa" sz="1200" b="0" i="0" u="none" strike="noStrike">
                <a:latin typeface="Calibri"/>
              </a:rPr>
              <a:t>ACT: </a:t>
            </a:r>
            <a:r>
              <a:rPr lang="pa" sz="1200" b="0" i="0" u="none" strike="noStrike">
                <a:latin typeface="Calibri"/>
                <a:hlinkClick r:id="rId13"/>
              </a:rPr>
              <a:t>ਅਸੈਂਬਲੀ ਦੇ ਮੈਂਬਰ - ACT ਦੀ ਵਿਧਾਨ ਸਭਾ</a:t>
            </a:r>
            <a:endParaRPr lang="en-AU"/>
          </a:p>
          <a:p>
            <a:pPr rtl="0"/>
            <a:r>
              <a:rPr lang="pa" sz="1200" b="0" i="0" u="none" strike="noStrike">
                <a:latin typeface="Calibri"/>
              </a:rPr>
              <a:t>NT: </a:t>
            </a:r>
            <a:r>
              <a:rPr lang="pa" sz="1200" b="0" i="0" u="none" strike="noStrike">
                <a:latin typeface="Calibri"/>
                <a:hlinkClick r:id="rId14"/>
              </a:rPr>
              <a:t>ਮੈਂਬਰ - ਨੋਰਦਰਨ ਟੈਰੀਟਰੀ ਸਰਕਾਰ - ਵਿਧਾਨ ਸਭਾ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2430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8208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3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7018794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331115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711056"/>
            <a:ext cx="8022353" cy="4958687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3123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1725B363-DCAF-7297-E32C-EF1586DBA03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5259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7E7DBD-056E-58EB-EFCA-9ECD89220E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7914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AECD712E-D140-05E5-CA05-B3F9D1E6B0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5260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FontTx/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543443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31014" y="1715377"/>
            <a:ext cx="7247601" cy="2723696"/>
          </a:xfrm>
        </p:spPr>
        <p:txBody>
          <a:bodyPr anchor="b">
            <a:noAutofit/>
          </a:bodyPr>
          <a:lstStyle>
            <a:lvl1pPr algn="r">
              <a:lnSpc>
                <a:spcPct val="85000"/>
              </a:lnSpc>
              <a:defRPr sz="6200" b="1" cap="none" baseline="0">
                <a:solidFill>
                  <a:srgbClr val="FFFFFF"/>
                </a:solidFill>
                <a:latin typeface="HelveticaNeueLT Std UltLt" panose="020B03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86625" y="4563328"/>
            <a:ext cx="5691990" cy="1129144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447DE77-EBF6-6E91-4B53-CD84E4ABC0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51081" y="594094"/>
            <a:ext cx="2924298" cy="62321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A6C6DE-11A7-314C-2EFC-D0887816EE5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" r="7241"/>
          <a:stretch>
            <a:fillRect/>
          </a:stretch>
        </p:blipFill>
        <p:spPr>
          <a:xfrm>
            <a:off x="9785708" y="7256810"/>
            <a:ext cx="2412000" cy="29527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A577420-1F27-E626-929E-C7FB3A2C76A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8568" r="8568"/>
          <a:stretch>
            <a:fillRect/>
          </a:stretch>
        </p:blipFill>
        <p:spPr>
          <a:xfrm>
            <a:off x="9612000" y="5968631"/>
            <a:ext cx="260032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144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5464" y="3254477"/>
            <a:ext cx="9966960" cy="1942458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6200" b="0" cap="none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5464" y="5251800"/>
            <a:ext cx="7321788" cy="1152021"/>
          </a:xfrm>
        </p:spPr>
        <p:txBody>
          <a:bodyPr anchor="t">
            <a:normAutofit/>
          </a:bodyPr>
          <a:lstStyle>
            <a:lvl1pPr marL="0" indent="0" algn="l">
              <a:buNone/>
              <a:defRPr sz="26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A5B2CFD-5678-BC53-93B7-E747ADE3FE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3350" y="5835445"/>
            <a:ext cx="2666995" cy="56837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7610900-4E68-7EFE-E2CC-B779B66EC13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426" r="-5296"/>
          <a:stretch>
            <a:fillRect/>
          </a:stretch>
        </p:blipFill>
        <p:spPr>
          <a:xfrm>
            <a:off x="0" y="3664821"/>
            <a:ext cx="29880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6074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A96351-1A35-81A4-1E94-FE62A6D647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94879" y="6248402"/>
            <a:ext cx="2597121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43000" y="958645"/>
            <a:ext cx="987552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406444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406445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1121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>
                <a:latin typeface="HelveticaNeueLT Std Lt" panose="020B040302020202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77203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298" y="2445774"/>
            <a:ext cx="4274573" cy="166165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595AA5E-1765-C5E7-D03E-2FD84E2E3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4968" y="315112"/>
            <a:ext cx="6567948" cy="62277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BA2F154-5C34-77F1-556F-FD195481BA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9375" y="5597089"/>
            <a:ext cx="2924298" cy="62321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5EFE30A-3EE0-849B-E099-F19C53E8A88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426" r="-5296"/>
          <a:stretch>
            <a:fillRect/>
          </a:stretch>
        </p:blipFill>
        <p:spPr>
          <a:xfrm>
            <a:off x="-1001651" y="782088"/>
            <a:ext cx="4553509" cy="44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226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 b="0">
                <a:latin typeface="+mj-lt"/>
              </a:defRPr>
            </a:lvl1pPr>
            <a:lvl2pPr>
              <a:defRPr sz="2800">
                <a:solidFill>
                  <a:schemeClr val="accent4">
                    <a:lumMod val="40000"/>
                    <a:lumOff val="60000"/>
                  </a:schemeClr>
                </a:solidFill>
              </a:defRPr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26559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pa" sz="4400" b="0" i="0" u="none" strike="noStrike">
                <a:latin typeface="HelveticaNeueLT Std Thin"/>
              </a:rPr>
              <a:t>ਮਾਸਟਰ ਟਾਈਟਲ ਸਟਾਈਲ ਨੂੰ ਸੰਪਾਦਿਤ ਕਰਨ ਲਈ ਕਲਿੱਕ ਕਰੋ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a" sz="2200" b="0" i="0" u="none" strike="noStrike">
                <a:latin typeface="HelveticaNeueLT Std Lt"/>
              </a:rPr>
              <a:t>ਮਾਸਟਰ ਟੈਕਸਟ ਸਟਾਈਲ ਨੂੰ ਸੰਪਾਦਿਤ ਕਰਨ ਲਈ ਕਲਿੱਕ ਕਰੋ</a:t>
            </a:r>
          </a:p>
          <a:p>
            <a:pPr lvl="1" rtl="0"/>
            <a:r>
              <a:rPr lang="pa" sz="2000" b="0" i="0" u="none" strike="noStrike">
                <a:latin typeface="HelveticaNeueLT Std Lt"/>
              </a:rPr>
              <a:t>ਦੂਜਾ ਪੱਧਰ</a:t>
            </a:r>
          </a:p>
          <a:p>
            <a:pPr lvl="2" rtl="0"/>
            <a:r>
              <a:rPr lang="pa" sz="1800" b="0" i="0" u="none" strike="noStrike">
                <a:latin typeface="HelveticaNeueLT Std Lt"/>
              </a:rPr>
              <a:t>ਤੀਜਾ ਪੱਧਰ</a:t>
            </a:r>
          </a:p>
          <a:p>
            <a:pPr lvl="3" rtl="0"/>
            <a:r>
              <a:rPr lang="pa" sz="1600" b="0" i="0" u="none" strike="noStrike">
                <a:latin typeface="HelveticaNeueLT Std Lt"/>
              </a:rPr>
              <a:t>ਚੌਥਾ ਪੱਧਰ</a:t>
            </a:r>
          </a:p>
          <a:p>
            <a:pPr lvl="4" rtl="0"/>
            <a:r>
              <a:rPr lang="pa" sz="1600" b="0" i="0" u="none" strike="noStrike">
                <a:latin typeface="HelveticaNeueLT Std Lt"/>
              </a:rPr>
              <a:t>ਪੰਜਵਾਂ ਪੱਧਰ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89" r:id="rId2"/>
    <p:sldLayoutId id="2147483691" r:id="rId3"/>
    <p:sldLayoutId id="2147483690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700" r:id="rId11"/>
    <p:sldLayoutId id="2147483698" r:id="rId12"/>
    <p:sldLayoutId id="214748370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pa" sz="4400" b="0" i="0" u="none" strike="noStrike">
                <a:latin typeface="HelveticaNeueLT Std Thin"/>
              </a:rPr>
              <a:t>ਮਾਸਟਰ ਟਾਈਟਲ ਸਟਾਈਲ ਨੂੰ ਸੰਪਾਦਿਤ ਕਰਨ ਲਈ ਕਲਿੱਕ ਕਰੋ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a" sz="2200" b="0" i="0" u="none" strike="noStrike">
                <a:latin typeface="HelveticaNeueLT Std Lt"/>
              </a:rPr>
              <a:t>ਮਾਸਟਰ ਟੈਕਸਟ ਸਟਾਈਲ ਨੂੰ ਸੰਪਾਦਿਤ ਕਰਨ ਲਈ ਕਲਿੱਕ ਕਰੋ</a:t>
            </a:r>
          </a:p>
          <a:p>
            <a:pPr lvl="1" rtl="0"/>
            <a:r>
              <a:rPr lang="pa" sz="2000" b="0" i="0" u="none" strike="noStrike">
                <a:latin typeface="HelveticaNeueLT Std Lt"/>
              </a:rPr>
              <a:t>ਦੂਜਾ ਪੱਧਰ</a:t>
            </a:r>
          </a:p>
          <a:p>
            <a:pPr lvl="2" rtl="0"/>
            <a:r>
              <a:rPr lang="pa" sz="1800" b="0" i="0" u="none" strike="noStrike">
                <a:latin typeface="HelveticaNeueLT Std Lt"/>
              </a:rPr>
              <a:t>ਤੀਜਾ ਪੱਧਰ</a:t>
            </a:r>
          </a:p>
          <a:p>
            <a:pPr lvl="3" rtl="0"/>
            <a:r>
              <a:rPr lang="pa" sz="1600" b="0" i="0" u="none" strike="noStrike">
                <a:latin typeface="HelveticaNeueLT Std Lt"/>
              </a:rPr>
              <a:t>ਚੌਥਾ ਪੱਧਰ</a:t>
            </a:r>
          </a:p>
          <a:p>
            <a:pPr lvl="4" rtl="0"/>
            <a:r>
              <a:rPr lang="pa" sz="1600" b="0" i="0" u="none" strike="noStrike">
                <a:latin typeface="HelveticaNeueLT Std Lt"/>
              </a:rPr>
              <a:t>ਪੰਜਵਾਂ ਪੱਧਰ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image" Target="../media/image55.jpeg"/><Relationship Id="rId3" Type="http://schemas.openxmlformats.org/officeDocument/2006/relationships/tags" Target="../tags/tag70.xml"/><Relationship Id="rId21" Type="http://schemas.openxmlformats.org/officeDocument/2006/relationships/image" Target="../media/image58.png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69.xml"/><Relationship Id="rId16" Type="http://schemas.openxmlformats.org/officeDocument/2006/relationships/tags" Target="../tags/tag83.xml"/><Relationship Id="rId20" Type="http://schemas.openxmlformats.org/officeDocument/2006/relationships/image" Target="../media/image57.jpe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tags" Target="../tags/tag82.xml"/><Relationship Id="rId23" Type="http://schemas.openxmlformats.org/officeDocument/2006/relationships/image" Target="../media/image60.svg"/><Relationship Id="rId10" Type="http://schemas.openxmlformats.org/officeDocument/2006/relationships/tags" Target="../tags/tag77.xml"/><Relationship Id="rId19" Type="http://schemas.openxmlformats.org/officeDocument/2006/relationships/image" Target="../media/image56.jpeg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Relationship Id="rId22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image" Target="../media/image62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image" Target="../media/image61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8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image" Target="../media/image65.png"/><Relationship Id="rId5" Type="http://schemas.openxmlformats.org/officeDocument/2006/relationships/tags" Target="../tags/tag92.xml"/><Relationship Id="rId10" Type="http://schemas.openxmlformats.org/officeDocument/2006/relationships/image" Target="../media/image64.jpeg"/><Relationship Id="rId4" Type="http://schemas.openxmlformats.org/officeDocument/2006/relationships/tags" Target="../tags/tag91.xml"/><Relationship Id="rId9" Type="http://schemas.openxmlformats.org/officeDocument/2006/relationships/image" Target="../media/image6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image" Target="../media/image67.png"/><Relationship Id="rId18" Type="http://schemas.openxmlformats.org/officeDocument/2006/relationships/image" Target="../media/image72.svg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image" Target="../media/image66.jpeg"/><Relationship Id="rId17" Type="http://schemas.openxmlformats.org/officeDocument/2006/relationships/image" Target="../media/image71.png"/><Relationship Id="rId2" Type="http://schemas.openxmlformats.org/officeDocument/2006/relationships/tags" Target="../tags/tag96.xml"/><Relationship Id="rId16" Type="http://schemas.openxmlformats.org/officeDocument/2006/relationships/image" Target="../media/image70.svg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99.xml"/><Relationship Id="rId15" Type="http://schemas.openxmlformats.org/officeDocument/2006/relationships/image" Target="../media/image69.png"/><Relationship Id="rId10" Type="http://schemas.openxmlformats.org/officeDocument/2006/relationships/tags" Target="../tags/tag104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image" Target="../media/image68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image" Target="../media/image73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slideLayout" Target="../slideLayouts/slideLayout8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image" Target="../media/image75.svg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image" Target="../media/image7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image" Target="../media/image76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13" Type="http://schemas.openxmlformats.org/officeDocument/2006/relationships/tags" Target="../tags/tag132.xml"/><Relationship Id="rId18" Type="http://schemas.openxmlformats.org/officeDocument/2006/relationships/image" Target="../media/image79.svg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12" Type="http://schemas.openxmlformats.org/officeDocument/2006/relationships/tags" Target="../tags/tag131.xml"/><Relationship Id="rId17" Type="http://schemas.openxmlformats.org/officeDocument/2006/relationships/image" Target="../media/image78.png"/><Relationship Id="rId2" Type="http://schemas.openxmlformats.org/officeDocument/2006/relationships/tags" Target="../tags/tag121.xml"/><Relationship Id="rId16" Type="http://schemas.openxmlformats.org/officeDocument/2006/relationships/image" Target="../media/image77.png"/><Relationship Id="rId20" Type="http://schemas.microsoft.com/office/2007/relationships/hdphoto" Target="../media/hdphoto6.wdp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tags" Target="../tags/tag130.xml"/><Relationship Id="rId5" Type="http://schemas.openxmlformats.org/officeDocument/2006/relationships/tags" Target="../tags/tag124.xml"/><Relationship Id="rId15" Type="http://schemas.openxmlformats.org/officeDocument/2006/relationships/notesSlide" Target="../notesSlides/notesSlide5.xml"/><Relationship Id="rId10" Type="http://schemas.openxmlformats.org/officeDocument/2006/relationships/tags" Target="../tags/tag129.xml"/><Relationship Id="rId19" Type="http://schemas.openxmlformats.org/officeDocument/2006/relationships/image" Target="../media/image80.png"/><Relationship Id="rId4" Type="http://schemas.openxmlformats.org/officeDocument/2006/relationships/tags" Target="../tags/tag123.xml"/><Relationship Id="rId9" Type="http://schemas.openxmlformats.org/officeDocument/2006/relationships/tags" Target="../tags/tag128.xml"/><Relationship Id="rId14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image" Target="../media/image81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3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slideLayout" Target="../slideLayouts/slideLayout9.xml"/><Relationship Id="rId18" Type="http://schemas.openxmlformats.org/officeDocument/2006/relationships/image" Target="../media/image86.svg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tags" Target="../tags/tag148.xml"/><Relationship Id="rId17" Type="http://schemas.openxmlformats.org/officeDocument/2006/relationships/image" Target="../media/image85.png"/><Relationship Id="rId2" Type="http://schemas.openxmlformats.org/officeDocument/2006/relationships/tags" Target="../tags/tag138.xml"/><Relationship Id="rId16" Type="http://schemas.openxmlformats.org/officeDocument/2006/relationships/image" Target="../media/image84.png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tags" Target="../tags/tag147.xml"/><Relationship Id="rId5" Type="http://schemas.openxmlformats.org/officeDocument/2006/relationships/tags" Target="../tags/tag141.xml"/><Relationship Id="rId15" Type="http://schemas.openxmlformats.org/officeDocument/2006/relationships/image" Target="../media/image83.png"/><Relationship Id="rId10" Type="http://schemas.openxmlformats.org/officeDocument/2006/relationships/tags" Target="../tags/tag146.xml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svg"/><Relationship Id="rId3" Type="http://schemas.openxmlformats.org/officeDocument/2006/relationships/tags" Target="../tags/tag151.xml"/><Relationship Id="rId7" Type="http://schemas.openxmlformats.org/officeDocument/2006/relationships/image" Target="../media/image88.pn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image" Target="../media/image87.jpe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5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sv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svg"/><Relationship Id="rId4" Type="http://schemas.openxmlformats.org/officeDocument/2006/relationships/image" Target="../media/image24.svg"/><Relationship Id="rId9" Type="http://schemas.openxmlformats.org/officeDocument/2006/relationships/image" Target="../media/image29.png"/><Relationship Id="rId1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slideLayout" Target="../slideLayouts/slideLayout14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12" Type="http://schemas.openxmlformats.org/officeDocument/2006/relationships/tags" Target="../tags/tag164.xml"/><Relationship Id="rId2" Type="http://schemas.openxmlformats.org/officeDocument/2006/relationships/tags" Target="../tags/tag154.xml"/><Relationship Id="rId16" Type="http://schemas.openxmlformats.org/officeDocument/2006/relationships/image" Target="../media/image92.png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tags" Target="../tags/tag163.xml"/><Relationship Id="rId5" Type="http://schemas.openxmlformats.org/officeDocument/2006/relationships/tags" Target="../tags/tag157.xml"/><Relationship Id="rId15" Type="http://schemas.openxmlformats.org/officeDocument/2006/relationships/image" Target="../media/image91.png"/><Relationship Id="rId10" Type="http://schemas.openxmlformats.org/officeDocument/2006/relationships/tags" Target="../tags/tag162.xml"/><Relationship Id="rId4" Type="http://schemas.openxmlformats.org/officeDocument/2006/relationships/tags" Target="../tags/tag156.xml"/><Relationship Id="rId9" Type="http://schemas.openxmlformats.org/officeDocument/2006/relationships/tags" Target="../tags/tag161.xml"/><Relationship Id="rId1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CpFxbmuif9s?list=PL95CxBiLrB_nFbcmrGMgqWEjYuguzOPlY" TargetMode="External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8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6.png"/><Relationship Id="rId5" Type="http://schemas.openxmlformats.org/officeDocument/2006/relationships/tags" Target="../tags/tag6.xml"/><Relationship Id="rId10" Type="http://schemas.openxmlformats.org/officeDocument/2006/relationships/image" Target="../media/image35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39.png"/><Relationship Id="rId18" Type="http://schemas.openxmlformats.org/officeDocument/2006/relationships/image" Target="../media/image41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" Target="slide3.xml"/><Relationship Id="rId17" Type="http://schemas.openxmlformats.org/officeDocument/2006/relationships/slide" Target="slide14.xml"/><Relationship Id="rId2" Type="http://schemas.openxmlformats.org/officeDocument/2006/relationships/tags" Target="../tags/tag11.xml"/><Relationship Id="rId16" Type="http://schemas.microsoft.com/office/2007/relationships/hdphoto" Target="../media/hdphoto3.wdp"/><Relationship Id="rId20" Type="http://schemas.openxmlformats.org/officeDocument/2006/relationships/image" Target="../media/image42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14.xml"/><Relationship Id="rId15" Type="http://schemas.openxmlformats.org/officeDocument/2006/relationships/image" Target="../media/image40.png"/><Relationship Id="rId10" Type="http://schemas.openxmlformats.org/officeDocument/2006/relationships/tags" Target="../tags/tag19.xml"/><Relationship Id="rId19" Type="http://schemas.microsoft.com/office/2007/relationships/hdphoto" Target="../media/hdphoto4.wdp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slide" Target="slide3.xml"/><Relationship Id="rId18" Type="http://schemas.openxmlformats.org/officeDocument/2006/relationships/image" Target="../media/image46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notesSlide" Target="../notesSlides/notesSlide3.xml"/><Relationship Id="rId17" Type="http://schemas.openxmlformats.org/officeDocument/2006/relationships/image" Target="../media/image45.png"/><Relationship Id="rId2" Type="http://schemas.openxmlformats.org/officeDocument/2006/relationships/tags" Target="../tags/tag21.xml"/><Relationship Id="rId16" Type="http://schemas.openxmlformats.org/officeDocument/2006/relationships/image" Target="../media/image44.pn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24.xml"/><Relationship Id="rId15" Type="http://schemas.openxmlformats.org/officeDocument/2006/relationships/image" Target="../media/image43.jpeg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image" Target="../media/image47.png"/><Relationship Id="rId3" Type="http://schemas.openxmlformats.org/officeDocument/2006/relationships/tags" Target="../tags/tag35.xml"/><Relationship Id="rId21" Type="http://schemas.openxmlformats.org/officeDocument/2006/relationships/image" Target="../media/image49.png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image" Target="../media/image40.png"/><Relationship Id="rId2" Type="http://schemas.openxmlformats.org/officeDocument/2006/relationships/tags" Target="../tags/tag34.xml"/><Relationship Id="rId16" Type="http://schemas.openxmlformats.org/officeDocument/2006/relationships/slide" Target="slide3.xml"/><Relationship Id="rId20" Type="http://schemas.openxmlformats.org/officeDocument/2006/relationships/image" Target="../media/image48.png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notesSlide" Target="../notesSlides/notesSlide4.xml"/><Relationship Id="rId10" Type="http://schemas.openxmlformats.org/officeDocument/2006/relationships/tags" Target="../tags/tag42.xml"/><Relationship Id="rId19" Type="http://schemas.microsoft.com/office/2007/relationships/hdphoto" Target="../media/hdphoto5.wdp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18" Type="http://schemas.openxmlformats.org/officeDocument/2006/relationships/slide" Target="slide14.xml"/><Relationship Id="rId3" Type="http://schemas.openxmlformats.org/officeDocument/2006/relationships/tags" Target="../tags/tag51.xml"/><Relationship Id="rId21" Type="http://schemas.openxmlformats.org/officeDocument/2006/relationships/image" Target="../media/image51.png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50.xml"/><Relationship Id="rId16" Type="http://schemas.openxmlformats.org/officeDocument/2006/relationships/tags" Target="../tags/tag64.xml"/><Relationship Id="rId20" Type="http://schemas.openxmlformats.org/officeDocument/2006/relationships/image" Target="../media/image50.png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5" Type="http://schemas.openxmlformats.org/officeDocument/2006/relationships/tags" Target="../tags/tag63.xml"/><Relationship Id="rId23" Type="http://schemas.openxmlformats.org/officeDocument/2006/relationships/image" Target="../media/image53.png"/><Relationship Id="rId10" Type="http://schemas.openxmlformats.org/officeDocument/2006/relationships/tags" Target="../tags/tag58.xml"/><Relationship Id="rId19" Type="http://schemas.openxmlformats.org/officeDocument/2006/relationships/image" Target="../media/image41.png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tags" Target="../tags/tag62.xml"/><Relationship Id="rId22" Type="http://schemas.openxmlformats.org/officeDocument/2006/relationships/image" Target="../media/image5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54.jpeg"/><Relationship Id="rId4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61302" y="1320549"/>
            <a:ext cx="6748308" cy="2502402"/>
          </a:xfrm>
        </p:spPr>
        <p:txBody>
          <a:bodyPr>
            <a:noAutofit/>
          </a:bodyPr>
          <a:lstStyle/>
          <a:p>
            <a:pPr rtl="0"/>
            <a:r>
              <a:rPr lang="pa" sz="8800" b="0" i="0" u="none" strike="noStrike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ਸੁਆਗਤ ਹੈ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F3A812-3402-5108-9788-370E25D299E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311788" y="3754562"/>
            <a:ext cx="5692775" cy="1430623"/>
          </a:xfrm>
        </p:spPr>
        <p:txBody>
          <a:bodyPr>
            <a:noAutofit/>
          </a:bodyPr>
          <a:lstStyle/>
          <a:p>
            <a:pPr marL="45720" indent="0" rtl="0">
              <a:buNone/>
            </a:pPr>
            <a:r>
              <a:rPr lang="pa" sz="5400" b="0" i="0" u="none" strike="noStrike" dirty="0">
                <a:solidFill>
                  <a:srgbClr val="52CC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ਫ਼ੈਡਰਲ ਚੋਣਾਂ ਨੂੰ ਸਮਝਣਾ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28AEF4-F0F8-4160-DEF9-952CF3D7E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2020"/>
            <a:ext cx="12192000" cy="66598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 txBox="1">
            <a:spLocks/>
          </p:cNvSpPr>
          <p:nvPr/>
        </p:nvSpPr>
        <p:spPr>
          <a:xfrm>
            <a:off x="1561302" y="534743"/>
            <a:ext cx="2676314" cy="262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r>
              <a:rPr lang="en-AU" sz="1600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Punjabi | </a:t>
            </a:r>
            <a:r>
              <a:rPr lang="pa-IN" sz="1600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ਪੰਜਾਬੀ</a:t>
            </a:r>
            <a:endParaRPr lang="zh-Hans" sz="15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23086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4B4CC3-B21C-0405-0111-1F7B5069A66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925619" y="411447"/>
            <a:ext cx="8495847" cy="8225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r" rtl="0"/>
            <a:r>
              <a:rPr lang="pa" sz="4400" b="1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ਵੋਟ ਪਾਉਣ ਲਈ ਨਾਮ ਦਰਜ ਕਰਾਉਣਾ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B44D4B4-15C8-C0DC-9609-4075FC6DFE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21251" y="1568065"/>
            <a:ext cx="10379427" cy="8225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ts val="3500"/>
              </a:lnSpc>
              <a:buClr>
                <a:srgbClr val="6E267B"/>
              </a:buClr>
            </a:pPr>
            <a:r>
              <a:rPr lang="pa" sz="26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ਤੁਸੀਂ AEC ਦੀ ਵੈੱਬਸਾਈਟ 'ਤੇ ਜਾ ਕੇ ਜਾਂ ਕਿਸੇ AEC ਕਰਮਚਾਰੀ ਦੀ ਮੱਦਦ ਨਾਲ ਵੋਟ ਪਾਉਣ ਲਈ ਨਾਮ ਦਰਜ ਕਰਵਾ ਸਕਦੇ ਹੋ।</a:t>
            </a:r>
          </a:p>
          <a:p>
            <a:pPr rtl="0">
              <a:buClr>
                <a:srgbClr val="6E267B"/>
              </a:buClr>
            </a:pPr>
            <a:r>
              <a:rPr lang="pa" sz="26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ਤੁਹਾਨੂੰ ਲੋੜ ਹੋਵੇਗੀ:</a:t>
            </a:r>
          </a:p>
          <a:p>
            <a:pPr marL="285750" indent="-285750">
              <a:buClr>
                <a:srgbClr val="6E267B"/>
              </a:buClr>
              <a:buFont typeface="Arial" panose="020B0604020202020204" pitchFamily="34" charset="0"/>
              <a:buChar char="•"/>
            </a:pPr>
            <a:endParaRPr lang="en-AU" sz="1000" dirty="0">
              <a:solidFill>
                <a:srgbClr val="FFFFFF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2" name="Picture 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A3C6990-369F-0B35-DC7A-0A06867CF40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51" y="3253378"/>
            <a:ext cx="1775130" cy="1213960"/>
          </a:xfrm>
          <a:prstGeom prst="rect">
            <a:avLst/>
          </a:prstGeom>
        </p:spPr>
      </p:pic>
      <p:pic>
        <p:nvPicPr>
          <p:cNvPr id="4" name="Picture 3" descr="Diagram, text, letter&#10;&#10;Description automatically generated">
            <a:extLst>
              <a:ext uri="{FF2B5EF4-FFF2-40B4-BE49-F238E27FC236}">
                <a16:creationId xmlns:a16="http://schemas.microsoft.com/office/drawing/2014/main" id="{AE05E734-38B8-4D0E-7E08-2D338249D83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0" t="13573" r="15591" b="14802"/>
          <a:stretch>
            <a:fillRect/>
          </a:stretch>
        </p:blipFill>
        <p:spPr>
          <a:xfrm>
            <a:off x="2835592" y="3227356"/>
            <a:ext cx="1928053" cy="1213960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628B307-476F-3CF2-6155-944B6246327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657" y="2968638"/>
            <a:ext cx="1346489" cy="19259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A1F741-5625-4862-6578-B49F5971060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94184" y="5179669"/>
            <a:ext cx="2450676" cy="671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800"/>
              </a:lnSpc>
            </a:pPr>
            <a:r>
              <a:rPr lang="pa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ਮੈਡੀਕੇਅਰ </a:t>
            </a:r>
            <a:br>
              <a:rPr lang="en-US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ਕਾਰਡ ਦੀ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F2A0FE-FDD5-152D-8E2C-7417743DC5A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-57233" y="5186375"/>
            <a:ext cx="2732098" cy="6649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800"/>
              </a:lnSpc>
            </a:pPr>
            <a:r>
              <a:rPr lang="pa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ਡਰਾਈਵਰ </a:t>
            </a:r>
            <a:br>
              <a:rPr lang="en-US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ਲਾਇਸੈਂਸ ਦੀ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AC3D96-D24C-3315-927C-24A953F968C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058814" y="5172673"/>
            <a:ext cx="1811162" cy="6364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800"/>
              </a:lnSpc>
            </a:pPr>
            <a:r>
              <a:rPr lang="pa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ਆਸਟ੍ਰੇਲੀਆਈ</a:t>
            </a:r>
          </a:p>
          <a:p>
            <a:pPr algn="ctr" rtl="0">
              <a:lnSpc>
                <a:spcPts val="2800"/>
              </a:lnSpc>
            </a:pPr>
            <a:r>
              <a:rPr lang="pa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 ਪਾਸਪੋਰਟ ਦੀ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BC08EC-0344-8277-4B22-43F366B60E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216074" y="3746968"/>
            <a:ext cx="5850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pa" sz="18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ਜਾਂ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14FB6E-24ED-6DDC-CE5C-09096846FBB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767732" y="3746968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pa" sz="18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ਜਾਂ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5425D7-5A26-C70C-D98C-3E0AD380109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679157" y="3746967"/>
            <a:ext cx="570646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pa" sz="18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ਜਾਂ</a:t>
            </a:r>
          </a:p>
        </p:txBody>
      </p:sp>
      <p:pic>
        <p:nvPicPr>
          <p:cNvPr id="13" name="Picture 12" descr="A picture containing text, sketch, drawing, illustration&#10;&#10;Description automatically generated">
            <a:extLst>
              <a:ext uri="{FF2B5EF4-FFF2-40B4-BE49-F238E27FC236}">
                <a16:creationId xmlns:a16="http://schemas.microsoft.com/office/drawing/2014/main" id="{4CE7D326-F965-1E87-E529-73CF987BD32E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" r="3716"/>
          <a:stretch>
            <a:fillRect/>
          </a:stretch>
        </p:blipFill>
        <p:spPr>
          <a:xfrm>
            <a:off x="7271193" y="3227356"/>
            <a:ext cx="2310186" cy="14471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D568688-6605-91A3-8977-0721D6234EB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348550" y="5173796"/>
            <a:ext cx="1968052" cy="611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800"/>
              </a:lnSpc>
            </a:pPr>
            <a:r>
              <a:rPr lang="pa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ਨਾਗਰਿਕਤਾ</a:t>
            </a:r>
          </a:p>
          <a:p>
            <a:pPr algn="ctr" rtl="0">
              <a:lnSpc>
                <a:spcPts val="2800"/>
              </a:lnSpc>
            </a:pPr>
            <a:r>
              <a:rPr lang="pa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 ਨੰਬਰ ਦੀ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10A6FC-8DFB-9BDC-2A16-C6EDE06A49D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667526" y="3746967"/>
            <a:ext cx="53091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pa" sz="1800" b="1" i="0" u="none" strike="noStrike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ਜਾਂ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583EF2D-5CB7-3E0E-6A51-FC655F136E4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r="50049"/>
          <a:stretch>
            <a:fillRect/>
          </a:stretch>
        </p:blipFill>
        <p:spPr>
          <a:xfrm>
            <a:off x="10374335" y="2897325"/>
            <a:ext cx="1170106" cy="187402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1D5D3B2-0937-C20E-5154-F540F4AE7E0A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9664707" y="4894629"/>
            <a:ext cx="2330069" cy="145238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800"/>
              </a:lnSpc>
            </a:pPr>
            <a:r>
              <a:rPr lang="pa" sz="20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ਕੋਈ ਅਜਿਹਾ ਵਿਅਕਤੀ ਜਿਸਦਾ ਨਾਮ ਦਰਜ ਹੈ ਅਤੇ ਜੋ ਤੁਹਾਡੀ ਪਛਾਣ ਦੀ ਪੁਸ਼ਟੀ ਕਰ ਸਕਦਾ ਹੈ</a:t>
            </a:r>
          </a:p>
        </p:txBody>
      </p:sp>
    </p:spTree>
    <p:extLst>
      <p:ext uri="{BB962C8B-B14F-4D97-AF65-F5344CB8AC3E}">
        <p14:creationId xmlns:p14="http://schemas.microsoft.com/office/powerpoint/2010/main" val="10764165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D002F3-791C-CD69-1015-A67F1FB3C55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16000" y="144647"/>
            <a:ext cx="4267200" cy="13258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>
              <a:lnSpc>
                <a:spcPts val="4300"/>
              </a:lnSpc>
            </a:pPr>
            <a:r>
              <a:rPr lang="pa" sz="3200" b="0" i="0" u="none" strike="noStrike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ਕਾਗਜ਼ ਰੂਪੀ ਨਾਮ ਦਰਜ ਕਰਵਾਉਣ ਦਾ ਫਾਰਮ</a:t>
            </a:r>
            <a:endParaRPr lang="en-AU" sz="32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5" name="Picture 4" descr="A screenshot of a computer application&#10;&#10;Description automatically generated">
            <a:extLst>
              <a:ext uri="{FF2B5EF4-FFF2-40B4-BE49-F238E27FC236}">
                <a16:creationId xmlns:a16="http://schemas.microsoft.com/office/drawing/2014/main" id="{1E7DE6AE-6592-34FF-7C19-4036BB41C17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664" y="1470527"/>
            <a:ext cx="3373872" cy="47778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C484EC-F5BB-B154-B055-A156BA9A2B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604000" y="144647"/>
            <a:ext cx="426720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>
              <a:lnSpc>
                <a:spcPts val="4300"/>
              </a:lnSpc>
            </a:pPr>
            <a:r>
              <a:rPr lang="pa" sz="3200" b="0" i="0" u="none" strike="noStrike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ਔਨਲਾਈਨ ਨਾਮ ਦਰਜ ਕਰਵਾਉਣ ਦਾ ਫਾਰਮ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1EDA74E8-C873-BC53-99C7-1C109A603E2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649" y="2001520"/>
            <a:ext cx="4905902" cy="324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4586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397295C-1DA5-0EA1-B218-42CC099958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83301" y="344805"/>
            <a:ext cx="4829754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pa" sz="44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ਵੋਟ ਪਾਉਣ ਦੇ ਤਰੀਕੇ</a:t>
            </a:r>
            <a:endParaRPr lang="en-AU" dirty="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9" name="Picture 8" descr="A sign on a table&#10;&#10;Description automatically generated">
            <a:extLst>
              <a:ext uri="{FF2B5EF4-FFF2-40B4-BE49-F238E27FC236}">
                <a16:creationId xmlns:a16="http://schemas.microsoft.com/office/drawing/2014/main" id="{7B007944-C7D1-C99C-D376-CE16ABF98DA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98" y="1319773"/>
            <a:ext cx="2812303" cy="21092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8574A8-48E2-CC87-85E7-54E75E0479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70998" y="3525253"/>
            <a:ext cx="2812303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pa" sz="2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ਜਲਦੀ ਵੋਟ ਪਾਉਣਾ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0B85EC-4958-BCEE-C881-6F54744EE67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377346" y="3579043"/>
            <a:ext cx="2990625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pa" sz="2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ਡਾਕ ਰਾਹੀਂ ਵੋਟ ਪਾਉਣਾ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5F82AC-1CB8-5822-2184-746D671DF4B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689848" y="6239530"/>
            <a:ext cx="2812301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pa" sz="2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ਪੋਲਿੰਗ ਸਥਾਨ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673750-9213-953C-B46F-816C708B6E3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8" y="4048473"/>
            <a:ext cx="2812302" cy="2109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656C6B08-98B5-9624-B46A-E2C456EC52E3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" r="47713"/>
          <a:stretch>
            <a:fillRect/>
          </a:stretch>
        </p:blipFill>
        <p:spPr bwMode="auto">
          <a:xfrm>
            <a:off x="8713055" y="1139912"/>
            <a:ext cx="2319209" cy="238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41337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174C5424-6B98-4128-C617-932AD7360C4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61232" y="5432345"/>
            <a:ext cx="10033907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pa" sz="32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ਵੋਟ ਪਾਉਣ ਦਾ ਅਨੁਭਵ</a:t>
            </a: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1F06683F-50A7-7B6D-2258-9FE8535C91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4" r="16684"/>
          <a:stretch>
            <a:fillRect/>
          </a:stretch>
        </p:blipFill>
        <p:spPr>
          <a:xfrm>
            <a:off x="1069598" y="1772816"/>
            <a:ext cx="3140075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582DA33-B4F8-A16C-AAC4-84FD6F1A562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376152" y="1772816"/>
            <a:ext cx="3536156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8A13507-8ED2-1E01-36B6-F3022CA1316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189575" y="221909"/>
            <a:ext cx="1622201" cy="162220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D5636E2-C578-63A8-C6C2-1276FD19EE7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482963" y="221909"/>
            <a:ext cx="1622201" cy="162220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86C7C4A-8BAA-940B-3771-C8CF6F8E1D4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776351" y="221909"/>
            <a:ext cx="1622201" cy="1622201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694833D-D7EC-95B5-02EA-429EB3CA003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189575" y="798132"/>
            <a:ext cx="1622201" cy="398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pa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ਨਾਮ ਕੀ ਹੈ?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AE48599-348B-042C-EBE3-1CCC8413ED4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612503" y="718604"/>
            <a:ext cx="1363119" cy="5679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ts val="25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pa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ਤੁਸੀਂ ਕਿੱਥੇ ਰਹਿੰਦੇ ਹੋ?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55642-1749-B096-AE07-FD50C5A5D54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776351" y="718604"/>
            <a:ext cx="1622201" cy="7404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/>
            <a:r>
              <a:rPr lang="pa" sz="1800" b="1" i="0" u="none" strike="noStrike" dirty="0">
                <a:solidFill>
                  <a:srgbClr val="52CC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ਪਹਿਲਾਂ ਹੀ ਵੋਟ ਪਾ ਚੁੱਕੇ ਹੋ?</a:t>
            </a:r>
          </a:p>
        </p:txBody>
      </p:sp>
      <p:pic>
        <p:nvPicPr>
          <p:cNvPr id="12" name="Picture Placeholder 3">
            <a:extLst>
              <a:ext uri="{FF2B5EF4-FFF2-40B4-BE49-F238E27FC236}">
                <a16:creationId xmlns:a16="http://schemas.microsoft.com/office/drawing/2014/main" id="{E1378843-FE30-4D33-E6F7-D964521C3F1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1737" b="1737"/>
          <a:stretch>
            <a:fillRect/>
          </a:stretch>
        </p:blipFill>
        <p:spPr>
          <a:xfrm>
            <a:off x="8105164" y="1797023"/>
            <a:ext cx="3140075" cy="314325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672619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C2554-B91F-5388-454C-4EBF1CC345C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24785" y="285614"/>
            <a:ext cx="10982716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pa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ਹਾਊਸ ਆਫ਼ ਰਿਪ੍ਰਜ਼ੈਂਟੇਟਿਵਜ਼ - ਹਰੇ ਰੰਗ ਦਾ ਬੈਲਟ ਪੇਪਰ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96E4F5-2889-92F2-95A7-E117EE06F8A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85" y="2441536"/>
            <a:ext cx="5400600" cy="2879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11CD99-FF40-B944-4A6F-193E076F172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357515" y="2234986"/>
            <a:ext cx="2664296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400"/>
              </a:lnSpc>
            </a:pPr>
            <a:r>
              <a:rPr lang="pa" sz="16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ਸਦਨ ਵਿੱਚ ਇਸ ਸਮੇਂ 150 ਮੈਂਬਰ ਹਨ, ਜੋ ਆਸਟ੍ਰੇਲੀਆ ਦੇ ਹਰ ਇੱਕ ਭੂਗੋਲਿਕ ਖੇਤਰ (ਜਾਂ ਚੋਣ ਹਲਕੇ) ਦੀ ਨੁਮਾਇੰਦਗੀ ਕਰਦੇ ਹਨ।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6BDC1-7548-DBA0-6F14-878BB2AD050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021811" y="2234986"/>
            <a:ext cx="2938610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400"/>
              </a:lnSpc>
            </a:pPr>
            <a:r>
              <a:rPr lang="pa" sz="16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ਮੈਂਬਰਾਂ ਨੂੰ ਚੋਣ ਹਲਕੇ ਦੀ ਨੁਮਾਇੰਦਗੀ ਕਰਨ ਲਈ 3-ਸਾਲ ਦੀ ਮਿਆਦ ਲਈ ਚੁਣਿਆ ਜਾਂਦਾ ਹੈ। ਚੁਣੇ ਜਾਣ ਲਈ ਉਮੀਦਵਾਰਾਂ ਨੂੰ ਅੱਧੇ ਤੋਂ ਵੱਧ ਰਸਮੀ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16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ਵੋਟਾਂ ਦੀ ਲੋੜ ਹੁੰਦੀ ਹੈ।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DDC01F-FBFD-4100-34A4-327A4F49A3D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511846" y="5239199"/>
            <a:ext cx="3594517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400"/>
              </a:lnSpc>
            </a:pPr>
            <a:r>
              <a:rPr lang="pa" sz="1600" b="0" i="0" u="none" strike="noStrike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ਸਭ ਤੋਂ ਵੱਧ ਚੁਣੇ ਗਏ ਉਮੀਦਵਾਰਾਂ ਵਾਲੀ ਪਾਰਟੀ ਸਰਕਾਰ ਬਣਾਏਗੀ ਅਤੇ ਉਹਨਾਂ ਦਾ ਚੁਣਿਆ ਹੋਇਆ ਨੇਤਾ ਪ੍ਰਧਾਨ ਮੰਤਰੀ ਬਣਦਾ ਹੈ।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940853-D294-7EEA-92D1-0A4CC55A17B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959158" y="1256689"/>
            <a:ext cx="1396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GB" sz="5400" b="1" dirty="0">
                <a:ln w="22225">
                  <a:solidFill>
                    <a:srgbClr val="21E771"/>
                  </a:solidFill>
                  <a:prstDash val="solid"/>
                </a:ln>
                <a:solidFill>
                  <a:srgbClr val="21E771"/>
                </a:solidFill>
              </a:rPr>
              <a:t>150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9D502C-103A-E5AE-2852-46723D03BE0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301724" y="1256689"/>
            <a:ext cx="5886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GB" sz="5400" b="1" dirty="0">
                <a:ln w="22225">
                  <a:solidFill>
                    <a:srgbClr val="21E771"/>
                  </a:solidFill>
                  <a:prstDash val="solid"/>
                </a:ln>
                <a:solidFill>
                  <a:srgbClr val="21E771"/>
                </a:solidFill>
              </a:rPr>
              <a:t>3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703F41-3D17-D373-29C4-8925A1FDD70F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820803" y="4105835"/>
            <a:ext cx="976602" cy="11161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E23506-6F39-CB48-AAFF-B99378A6659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95325" y="3539222"/>
            <a:ext cx="881063" cy="307777"/>
          </a:xfrm>
          <a:prstGeom prst="rect">
            <a:avLst/>
          </a:prstGeom>
          <a:solidFill>
            <a:schemeClr val="bg1"/>
          </a:solidFill>
        </p:spPr>
        <p:txBody>
          <a:bodyPr wrap="square" rIns="0" rtlCol="0">
            <a:noAutofit/>
          </a:bodyPr>
          <a:lstStyle/>
          <a:p>
            <a:pPr algn="r" rtl="0"/>
            <a:r>
              <a:rPr lang="pa" sz="14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ਸਰਕਾਰ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FDD8ED-2312-77E2-AA17-7FE7B50F1FC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083667" y="3539222"/>
            <a:ext cx="83374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rtlCol="0">
            <a:noAutofit/>
          </a:bodyPr>
          <a:lstStyle/>
          <a:p>
            <a:pPr rtl="0"/>
            <a:r>
              <a:rPr lang="pa" sz="14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ਵਿਰੋਧੀ ਧਿਰ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565DDA-C726-375B-71B5-D2058111928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631530" y="4939923"/>
            <a:ext cx="1030237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rtlCol="0">
            <a:noAutofit/>
          </a:bodyPr>
          <a:lstStyle/>
          <a:p>
            <a:pPr rtl="0"/>
            <a:r>
              <a:rPr lang="pa" sz="14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ਕਰਾਸ ਬੈਂਚ</a:t>
            </a:r>
          </a:p>
        </p:txBody>
      </p:sp>
    </p:spTree>
    <p:extLst>
      <p:ext uri="{BB962C8B-B14F-4D97-AF65-F5344CB8AC3E}">
        <p14:creationId xmlns:p14="http://schemas.microsoft.com/office/powerpoint/2010/main" val="7755193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B8FA-D785-35C7-D7AF-8C4D2177872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1384" y="404664"/>
            <a:ext cx="11031016" cy="7881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pa" sz="44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ਹਾਊਸ ਆਫ਼ ਰਿਪ੍ਰਜ਼ੈਂਟੇਟਿਵਜ਼ ਵਿੱਚ ਵੋਟਿੰਗ - ਹਰਾ ਪੇਪਰ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C6F2F3-D782-8E8B-49E0-A8BA1644B4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3952" y="2301446"/>
            <a:ext cx="6007491" cy="34518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ts val="3000"/>
              </a:lnSpc>
              <a:buClr>
                <a:srgbClr val="6E267B"/>
              </a:buClr>
            </a:pPr>
            <a:r>
              <a:rPr lang="pa" sz="22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ਤੁਹਾਡੀ ਵੋਟ ਦੀ ਗਿਣਤੀ ਕੀਤੇ ਜਾਣ ਲਈ, ਤੁਹਾਨੂੰ ਇਨ੍ਹਾਂ ਹਿਦਾਇਤਾਂ ਦੀ ਪਾਲਣਾ ਕਰਨੀ ਲਾਜ਼ਮੀ ਹੈ।</a:t>
            </a:r>
          </a:p>
          <a:p>
            <a:pPr>
              <a:buClr>
                <a:srgbClr val="6E267B"/>
              </a:buClr>
            </a:pPr>
            <a:endParaRPr lang="en-US" dirty="0">
              <a:solidFill>
                <a:srgbClr val="FFFFFF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pPr rtl="0">
              <a:lnSpc>
                <a:spcPts val="3000"/>
              </a:lnSpc>
              <a:buClr>
                <a:srgbClr val="6E267B"/>
              </a:buClr>
            </a:pPr>
            <a:r>
              <a:rPr lang="pa" sz="22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ਆਪਣੇ ਮਨਪਸੰਦ ਮੈਂਬਰ ਲਈ 1 ਨਾਲ ਸ਼ੁਰੂ ਕਰਦੇ ਹੋਏ ਸਾਰੇ ਡੱਬਿਆਂ ਵਿੱਚ ਨੰਬਰ ਲਿਖੋ।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8CFCB6-626E-0F41-A5B4-C81CCA97AFD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279576" y="1412776"/>
            <a:ext cx="2058302" cy="5229200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64B2AC91-C7F5-C9A5-2004-FB45315098F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4568867" y="2492896"/>
            <a:ext cx="864096" cy="43204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18413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B5892-5458-1A96-8DD8-4C4CE573299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24786" y="461623"/>
            <a:ext cx="10500414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pa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ਸੈਨੇਟ ਵਿੱਚ ਵੋਟਿੰਗ - ਚਿੱਟੇ ਰੰਗ ਦਾ ਬੈਲਟ ਪੇਪਰ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A1FFD4-27B4-5EFA-A6E0-4C1779EE4C2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36" y="2339241"/>
            <a:ext cx="5844225" cy="31155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2A5D3D-E754-5586-9EFE-5A95FCCE212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35254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400"/>
              </a:lnSpc>
            </a:pPr>
            <a:r>
              <a:rPr lang="pa" sz="16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ਇਸ ਵੇਲੇ 76 ਸੈਨੇਟਰ ਹਨ, ਹਰੇਕ ਰਾਜ ਤੋਂ 12 ਅਤੇ ACT ਅਤੇ NT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16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ਤੋਂ ਦੋ-ਦੋ ਸੈਨੇਟਰ ਹਨ।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5C57D8-8374-3165-517D-A91A727D00D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4843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400"/>
              </a:lnSpc>
            </a:pPr>
            <a:r>
              <a:rPr lang="pa" sz="16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ਰਾਜ ਦੇ ਸੈਨੇਟਰ 6 ਸਾਲਾਂ ਲਈ ਚੁਣੇ ਜਾਂਦੇ ਹਨ। ਕੇਂਦਰੀ ਪ੍ਰਦੇਸ਼ ਦੇ ਸੈਨੇਟਰ 3 ਸਾਲਾਂ ਲਈ ਚੁਣੇ </a:t>
            </a:r>
            <a:br>
              <a:rPr lang="en-US" sz="16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16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 ਹਨ।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77F86-118D-A627-66CB-FD2460BD97E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4843" y="5454745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400"/>
              </a:lnSpc>
            </a:pPr>
            <a:r>
              <a:rPr lang="pa" sz="1600" b="0" i="0" u="none" strike="noStrike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ਚੁਣੇ ਗਏ ਸੈਨੇਟਰ ਆਪਣੇ ਰਾਜ ਜਾਂ ਕੇਂਦਰੀ ਪ੍ਰਦੇਸ਼ ਦੇ ਲੋਕਾਂ ਦੇ ਹਿੱਤਾਂ ਦੀ ਨੁਮਾਇੰਦਗੀ ਕਰਦੇ ਹਨ।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C531A9-D5C5-7ACC-0555-8705787739E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411586" y="5405377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2400"/>
              </a:lnSpc>
            </a:pPr>
            <a:r>
              <a:rPr lang="pa" sz="1600" b="0" i="0" u="none" strike="noStrike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ਸੈਨੇਟ ਵਿੱਚ, ਸਰਕਾਰ ਦੇ ਕੰਮਕਾਜ ਦੀ ਬਹੁਤ ਗਹਿਰਾਈ ਨਾਲ ਜਾਂਚ ਕੀਤੀ ਜਾਂਦੀ ਹੈ। ਖ਼ਾਸ ਕਰਕੇ ਪ੍ਰਸ਼ਨ ਕਾਲ ਵਿੱਚ।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1594C2-B143-5617-CFBA-1ED7B66C685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247067" y="1813827"/>
            <a:ext cx="1040670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AU" sz="6000" b="1" dirty="0">
                <a:solidFill>
                  <a:srgbClr val="A13763"/>
                </a:solidFill>
              </a:rPr>
              <a:t>76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1AAE5B1-FA3C-2121-3781-64C1EC13D02C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882889" y="4317667"/>
            <a:ext cx="1428205" cy="11425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639D51-311E-AB3C-EB25-F165DC3233B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5516" b="84173" l="9916" r="89451">
                        <a14:foregroundMark x1="45148" y1="6235" x2="45148" y2="6235"/>
                        <a14:foregroundMark x1="66878" y1="5755" x2="66878" y2="5755"/>
                        <a14:foregroundMark x1="76371" y1="84173" x2="76371" y2="84173"/>
                        <a14:foregroundMark x1="78059" y1="76739" x2="78059" y2="76739"/>
                        <a14:foregroundMark x1="70464" y1="75300" x2="70464" y2="75300"/>
                      </a14:backgroundRemoval>
                    </a14:imgEffect>
                    <a14:imgEffect>
                      <a14:colorTemperature colorTemp="11500"/>
                    </a14:imgEffect>
                    <a14:imgEffect>
                      <a14:saturation sat="280000"/>
                    </a14:imgEffect>
                  </a14:imgLayer>
                </a14:imgProps>
              </a:ext>
            </a:extLst>
          </a:blip>
          <a:srcRect b="10116"/>
          <a:stretch>
            <a:fillRect/>
          </a:stretch>
        </p:blipFill>
        <p:spPr>
          <a:xfrm>
            <a:off x="9760832" y="1660461"/>
            <a:ext cx="1672319" cy="13223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03AFAFA-B701-2502-827E-8416F28C2BD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471719" y="4381117"/>
            <a:ext cx="874599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AU" sz="6000" b="1" dirty="0">
                <a:solidFill>
                  <a:srgbClr val="A13763"/>
                </a:solidFill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8B3AA1-3CE4-709A-F060-8AC3F22A73A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34310" y="3572261"/>
            <a:ext cx="823013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rIns="0" rtlCol="0">
            <a:noAutofit/>
          </a:bodyPr>
          <a:lstStyle/>
          <a:p>
            <a:pPr algn="r" rtl="0"/>
            <a:r>
              <a:rPr lang="pa" sz="12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ਸਰਕਾਰ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05C92-60C4-1956-A215-788574535C9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255419" y="3572261"/>
            <a:ext cx="80736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rtlCol="0">
            <a:noAutofit/>
          </a:bodyPr>
          <a:lstStyle/>
          <a:p>
            <a:pPr rtl="0"/>
            <a:r>
              <a:rPr lang="pa" sz="12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ਵਿਰੋਧੀ ਧਿਰ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84C39-3654-F8E4-DAFE-21CFC1523689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64512" y="5091804"/>
            <a:ext cx="97228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rtlCol="0">
            <a:noAutofit/>
          </a:bodyPr>
          <a:lstStyle/>
          <a:p>
            <a:pPr rtl="0"/>
            <a:r>
              <a:rPr lang="pa" sz="12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ਕਰਾਸ ਬੈਂਚ</a:t>
            </a:r>
          </a:p>
        </p:txBody>
      </p:sp>
    </p:spTree>
    <p:extLst>
      <p:ext uri="{BB962C8B-B14F-4D97-AF65-F5344CB8AC3E}">
        <p14:creationId xmlns:p14="http://schemas.microsoft.com/office/powerpoint/2010/main" val="173393899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703D4338-70D3-A8F9-6D59-E400D63A6FB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82546" y="258155"/>
            <a:ext cx="11445294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a" sz="4400" b="0" i="0" u="none" strike="noStrike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ਸੈਨੇਟ ਵਿੱਚ ਇੱਕ ਰਸਮੀ ਵੋਟ ਨੂੰ ਪੂਰਾ ਕਰਨਾ - ਚਿੱਟਾ ਪੇਪਰ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1A9D7E-43A4-CEE7-688C-CF8D30AE93F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5360" y="1340768"/>
            <a:ext cx="635751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pa" sz="1800" b="0" i="0" u="none" strike="noStrike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ਤੁਹਾਡੇ ਕੋਲ ਲਾਈਨ ਤੋਂ ਉੱਪਰ ਜਾਂ ਲਾਈਨ ਤੋਂ ਹੇਠਾਂ ਵੋਟ ਪਾਉਣ ਦੀ ਚੋਣ ਹੁੰਦੀ ਹੈ:</a:t>
            </a:r>
          </a:p>
          <a:p>
            <a:endParaRPr lang="en-AU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13" name="Picture 12" descr="A screenshot of a ballot&#10;&#10;Description automatically generated">
            <a:extLst>
              <a:ext uri="{FF2B5EF4-FFF2-40B4-BE49-F238E27FC236}">
                <a16:creationId xmlns:a16="http://schemas.microsoft.com/office/drawing/2014/main" id="{1423D8C5-46F2-3106-363A-E78357744A4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762451"/>
            <a:ext cx="7128792" cy="48373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0AFDA3A-C319-679B-6CC4-7F9EECB1BF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752183" y="1757072"/>
            <a:ext cx="4104457" cy="42473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>
              <a:lnSpc>
                <a:spcPts val="2400"/>
              </a:lnSpc>
            </a:pPr>
            <a:r>
              <a:rPr lang="pa" sz="1800" b="1" i="0" u="sng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ਲਾਈਨ ਤੋਂ ਉੱਪਰ ਵੋਟ ਪਾਉਣਾ</a:t>
            </a:r>
            <a:r>
              <a:rPr lang="pa" sz="1800" b="1" i="0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- ਤੁਹਾਨੂੰ ਆਪਣੀਆਂ ਚੁਣੀਆਂ ਪਾਰਟੀਆਂ ਜਾਂ ਗਰੁੱਪਾਂ ਲਈ 1-6 ਤੱਕ </a:t>
            </a:r>
            <a:r>
              <a:rPr lang="pa" sz="1800" b="0" i="0" u="none" strike="noStrike" dirty="0">
                <a:solidFill>
                  <a:srgbClr val="52CC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ਘੱਟੋ-ਘੱਟ 6 ਡੱਬਿਆਂ</a:t>
            </a:r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 ਵਿੱਚ ਨੰਬਰ ਲਿਖਣ ਦੀ ਲੋੜ ਹੈ। ਤੁਹਾਡੀਆਂ ਤਰਜੀਹਾਂ ਉਸੇ ਤਰਤੀਬ ਵਿੱਚ ਵੰਡੀਆਂ ਜਾਣਗੀਆਂ ਜਿਵੇਂ ਉਮੀਦਵਾਰ ਬੈਲਟ ਪੇਪਰ 'ਤੇ ਸੂਚੀਬੱਧ ਹਨ। </a:t>
            </a:r>
          </a:p>
          <a:p>
            <a:endParaRPr lang="en-AU" dirty="0">
              <a:solidFill>
                <a:schemeClr val="bg1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endParaRPr lang="en-AU" dirty="0">
              <a:solidFill>
                <a:schemeClr val="bg1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endParaRPr lang="en-AU" dirty="0">
              <a:solidFill>
                <a:schemeClr val="bg1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pPr rtl="0">
              <a:lnSpc>
                <a:spcPts val="2400"/>
              </a:lnSpc>
            </a:pPr>
            <a:r>
              <a:rPr lang="pa" sz="1800" b="1" i="0" u="sng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ਲਾਈਨ ਤੋਂ ਹੇਠਾਂ ਵੋਟ ਪਾਉਣਾ</a:t>
            </a:r>
            <a:r>
              <a:rPr lang="pa" sz="1800" b="1" i="0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- ਤੁਹਾਨੂੰ ਆਪਣੇ ਚੁਣੇ ਹੋਏ ਇਕੱਲੇ ਉਮੀਦਵਾਰਾਂ ਲਈ 1-12 ਵਿੱਚੋਂ </a:t>
            </a:r>
            <a:r>
              <a:rPr lang="pa" sz="1800" b="0" i="0" u="none" strike="noStrike" dirty="0">
                <a:solidFill>
                  <a:srgbClr val="52CC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ਘੱਟੋ-ਘੱਟ 12</a:t>
            </a:r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 ਡੱਬਿਆਂ ਵਿੱਚ ਗਿਣਤੀ ਲਿਖਣ ਦੀ ਲੋੜ ਹੈ।</a:t>
            </a:r>
          </a:p>
          <a:p>
            <a:endParaRPr lang="en-AU" dirty="0">
              <a:solidFill>
                <a:schemeClr val="bg1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endParaRPr lang="en-AU" dirty="0">
              <a:solidFill>
                <a:schemeClr val="bg1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93335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D21F536-B5CD-236E-A45A-0EE691EFF00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4755" y="5035778"/>
            <a:ext cx="10939759" cy="15074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lnSpc>
                <a:spcPct val="100000"/>
              </a:lnSpc>
              <a:defRPr/>
            </a:pPr>
            <a:r>
              <a:rPr kumimoji="0" lang="pa" sz="4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ਆਪਣੀ ਵੋਟ ਬਾਰੇ ਜਾਣਕਾਰੀ ਲੈਣਾ - ਰੁਕੋ ਅਤੇ ਵਿਚਾਰ ਕਰੋ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D5F56E7-50C0-2FCD-9A91-3B5ED476C03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05624" y="3998262"/>
            <a:ext cx="3139712" cy="8964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pa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ਕੀ ਇਹ ਜਾਣਕਾਰੀ </a:t>
            </a:r>
            <a:r>
              <a:rPr kumimoji="0" lang="pa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ਭਰੋਸੇਯੋਗ ਹੈ?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8B0B643-4549-B79D-07ED-9AB125E3A42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332767" y="3988936"/>
            <a:ext cx="3139714" cy="1006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pa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ਕੀ ਇਹ ਜਾਣਕਾਰੀ </a:t>
            </a:r>
            <a:br>
              <a:rPr kumimoji="0" lang="en-US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kumimoji="0" lang="pa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ਮੌਜੂਦਾ</a:t>
            </a:r>
            <a:r>
              <a:rPr kumimoji="0" lang="pa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 ਹੈ?</a:t>
            </a:r>
            <a:endParaRPr kumimoji="0" lang="en-AU" sz="2600" b="0" i="0" u="none" strike="noStrike" kern="1200" cap="none" spc="0" normalizeH="0" baseline="0" noProof="0" dirty="0">
              <a:ln>
                <a:noFill/>
              </a:ln>
              <a:solidFill>
                <a:srgbClr val="009CDE">
                  <a:lumMod val="60000"/>
                  <a:lumOff val="40000"/>
                </a:srgbClr>
              </a:solidFill>
              <a:effectLst/>
              <a:uLnTx/>
              <a:uFillTx/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B94187C-7F99-6049-6180-02C00FDE30B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94802" y="787607"/>
            <a:ext cx="3139712" cy="3145809"/>
            <a:chOff x="4486816" y="1322440"/>
            <a:chExt cx="3139712" cy="314580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06534CE-81C5-1D24-CBC4-56ACF4FE15DC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4486816" y="1322440"/>
              <a:ext cx="3139712" cy="314580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EF6A551-ACB1-ADAC-79C4-E1C64A5B7FC2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4721777" y="1695507"/>
              <a:ext cx="2745722" cy="254125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DD1FB0-B2CD-987C-6CD7-A8700CFEFFB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505624" y="787606"/>
            <a:ext cx="3139712" cy="3145809"/>
            <a:chOff x="1001206" y="1311102"/>
            <a:chExt cx="3139712" cy="314580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BD87FF4-7E1D-1986-34F9-4C14E8822EB9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1001206" y="1311102"/>
              <a:ext cx="3139712" cy="314580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27B8045-D8BF-C75C-4438-CCC34B512D8F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1125858" y="1481179"/>
              <a:ext cx="2890408" cy="2805654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24909BD0-B7DD-BC65-C61E-B5C4183FDA5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24192" y="787605"/>
            <a:ext cx="3139712" cy="31458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64C4BA1-0A91-214F-1EEB-7C57DAAD32A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50232" y="1088821"/>
            <a:ext cx="2615818" cy="2684959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1235158" y="1381125"/>
            <a:ext cx="1624635" cy="15763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aseline="-25000" dirty="0"/>
              <a:t>   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1CBBD3-AC5E-99D0-F894-6D1B59E18C7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 rot="20710800">
            <a:off x="1263436" y="1617980"/>
            <a:ext cx="1490592" cy="8858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pa" sz="2500" b="1" i="0" u="none" strike="noStrike" dirty="0">
                <a:solidFill>
                  <a:srgbClr val="009BDA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ਇਸ ਸਰੋਤ </a:t>
            </a:r>
            <a:br>
              <a:rPr lang="en-US" sz="2500" b="1" i="0" u="none" strike="noStrike" dirty="0">
                <a:solidFill>
                  <a:srgbClr val="009BDA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2500" b="1" i="0" u="none" strike="noStrike" dirty="0">
                <a:solidFill>
                  <a:srgbClr val="009BDA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ਦੀ </a:t>
            </a:r>
            <a:br>
              <a:rPr lang="en-US" sz="2500" b="1" i="0" u="none" strike="noStrike" dirty="0">
                <a:solidFill>
                  <a:srgbClr val="009BDA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2500" b="1" i="0" u="none" strike="noStrike" dirty="0">
                <a:solidFill>
                  <a:srgbClr val="009BDA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ਜਾਂਚ ਕਰੋ</a:t>
            </a:r>
          </a:p>
        </p:txBody>
      </p:sp>
    </p:spTree>
    <p:extLst>
      <p:ext uri="{BB962C8B-B14F-4D97-AF65-F5344CB8AC3E}">
        <p14:creationId xmlns:p14="http://schemas.microsoft.com/office/powerpoint/2010/main" val="15200217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CD3D328B-58FF-8701-9ACF-9A0A35AD428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0640" y="69434"/>
            <a:ext cx="1128896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pa" sz="43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ਚੋਣਾਂ ਵਿੱਚ ਕੰਮ ਕਰਨ ਨਾਲ ਤੁਹਾਨੂੰ ਇਹ ਮੌਕੇ ਮਿਲਦੇ ਹਨ:</a:t>
            </a:r>
          </a:p>
        </p:txBody>
      </p:sp>
      <p:sp>
        <p:nvSpPr>
          <p:cNvPr id="3" name="Content Placeholder 11">
            <a:extLst>
              <a:ext uri="{FF2B5EF4-FFF2-40B4-BE49-F238E27FC236}">
                <a16:creationId xmlns:a16="http://schemas.microsoft.com/office/drawing/2014/main" id="{1F32100E-3D21-6400-9F67-C5B71EA539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93590" y="1549513"/>
            <a:ext cx="5102409" cy="3502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pa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ਤਨਖ਼ਾਹ ਵਾਲਾ ਕੰਮ</a:t>
            </a:r>
          </a:p>
          <a:p>
            <a:pPr marR="0" lvl="0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pa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ਛੋਟੀ ਮਿਆਦ ਦੇ ਰੁਜ਼ਗਾਰ ਦੇ ਮੌਕੇ</a:t>
            </a:r>
          </a:p>
          <a:p>
            <a:pPr marR="0" lvl="0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pa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ਨੌਕਰੀ ਦੌਰਾਨ ਸਿਖਲਾਈ ਅਤੇ ਸਹਾਇਤਾ</a:t>
            </a:r>
          </a:p>
          <a:p>
            <a:pPr marR="0" lvl="0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pa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ਵਿਲੱਖਣ ਕੰਮ ਦਾ ਵਿਲੱਖਣ ਅਨੁਭਵ ਅਤੇ ਨਵੇਂ ਹੁਨਰ ਹਾਸਲ ਕਰਨ ਦਾ ਮੌਕਾ। </a:t>
            </a:r>
          </a:p>
          <a:p>
            <a:pPr marL="228600" marR="0" lvl="0" indent="-182880" algn="l" defTabSz="914400" rtl="0" eaLnBrk="1" fontAlgn="auto" latinLnBrk="0" hangingPunct="1">
              <a:lnSpc>
                <a:spcPts val="35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Char char="•"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5" name="Picture 4" descr="A person in purple vest looking at papers&#10;&#10;Description automatically generated">
            <a:extLst>
              <a:ext uri="{FF2B5EF4-FFF2-40B4-BE49-F238E27FC236}">
                <a16:creationId xmlns:a16="http://schemas.microsoft.com/office/drawing/2014/main" id="{319536B7-F288-F385-E647-87D55964CF4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961" y="1549513"/>
            <a:ext cx="4874640" cy="325789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A3E023B-DA9F-62E7-4BB5-4B6D9A50E8E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24794" y="5052251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5671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4F0811-E02A-0D14-DABC-E916B2A6AA74}"/>
              </a:ext>
            </a:extLst>
          </p:cNvPr>
          <p:cNvSpPr txBox="1"/>
          <p:nvPr/>
        </p:nvSpPr>
        <p:spPr>
          <a:xfrm>
            <a:off x="556403" y="522410"/>
            <a:ext cx="708660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pa" sz="44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ਅੱਜ ਦੇ ਸੈਸ਼ਨ ਦੀ ਯੋਜਨਾ:</a:t>
            </a:r>
            <a:br>
              <a:rPr lang="pa" sz="44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endParaRPr lang="en-AU" dirty="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861694-1B91-3059-5083-ACC658151397}"/>
              </a:ext>
            </a:extLst>
          </p:cNvPr>
          <p:cNvSpPr txBox="1"/>
          <p:nvPr/>
        </p:nvSpPr>
        <p:spPr>
          <a:xfrm>
            <a:off x="931124" y="3733292"/>
            <a:ext cx="187521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ts val="2600"/>
              </a:lnSpc>
            </a:pPr>
            <a:r>
              <a:rPr lang="pa" sz="20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ਵੋਟ ਕਿਉਂ ਪਾਈਏ?</a:t>
            </a:r>
            <a:endParaRPr lang="en-AU" sz="2000" b="1" dirty="0">
              <a:solidFill>
                <a:srgbClr val="FFFFFF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D37B9B6-2941-784C-2573-A7530066E0F1}"/>
              </a:ext>
            </a:extLst>
          </p:cNvPr>
          <p:cNvGrpSpPr/>
          <p:nvPr/>
        </p:nvGrpSpPr>
        <p:grpSpPr>
          <a:xfrm>
            <a:off x="1237246" y="1786536"/>
            <a:ext cx="1272048" cy="1272048"/>
            <a:chOff x="1484014" y="1640720"/>
            <a:chExt cx="1272048" cy="127204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183BF29-1998-0A6F-69F3-A7B1765B1295}"/>
                </a:ext>
              </a:extLst>
            </p:cNvPr>
            <p:cNvSpPr/>
            <p:nvPr/>
          </p:nvSpPr>
          <p:spPr>
            <a:xfrm>
              <a:off x="1484014" y="164072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2893FC8F-3D44-2B3C-B36E-F02B1C50D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14150" y="1794582"/>
              <a:ext cx="602703" cy="964324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7D6E85E-28C4-E594-9B41-CEC5F621A55C}"/>
              </a:ext>
            </a:extLst>
          </p:cNvPr>
          <p:cNvSpPr txBox="1"/>
          <p:nvPr/>
        </p:nvSpPr>
        <p:spPr>
          <a:xfrm>
            <a:off x="6214287" y="3548626"/>
            <a:ext cx="2555606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ts val="2600"/>
              </a:lnSpc>
            </a:pPr>
            <a:r>
              <a:rPr lang="pa" sz="20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ਵੋਟ ਪਾਉਣ ਲਈ ਨਾਮ ਦਰਜ ਕਰਾਉਣਾ</a:t>
            </a:r>
            <a:endParaRPr lang="en-AU" sz="2000" b="1" dirty="0">
              <a:solidFill>
                <a:srgbClr val="FFFFFF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AC63F5-9388-1E2B-3276-4B37FDE3B37E}"/>
              </a:ext>
            </a:extLst>
          </p:cNvPr>
          <p:cNvGrpSpPr/>
          <p:nvPr/>
        </p:nvGrpSpPr>
        <p:grpSpPr>
          <a:xfrm>
            <a:off x="6856065" y="1800302"/>
            <a:ext cx="1272048" cy="1272048"/>
            <a:chOff x="4244629" y="1594159"/>
            <a:chExt cx="1272048" cy="127204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70E715E-17F2-7606-B181-29BF07774FBD}"/>
                </a:ext>
              </a:extLst>
            </p:cNvPr>
            <p:cNvSpPr/>
            <p:nvPr/>
          </p:nvSpPr>
          <p:spPr>
            <a:xfrm>
              <a:off x="4244629" y="159415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660E5914-6BA9-7AD8-0213-C26C1CF9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459570" y="1831253"/>
              <a:ext cx="971151" cy="77692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9B80AFA-FC19-335A-2B0F-79A967F4426E}"/>
              </a:ext>
            </a:extLst>
          </p:cNvPr>
          <p:cNvSpPr txBox="1"/>
          <p:nvPr/>
        </p:nvSpPr>
        <p:spPr>
          <a:xfrm>
            <a:off x="8864301" y="3216530"/>
            <a:ext cx="2581835" cy="137207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ts val="2600"/>
              </a:lnSpc>
            </a:pPr>
            <a:r>
              <a:rPr lang="pa" sz="20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ਹਾਊਸ ਆਫ਼ ਰਿਪ੍ਰਜ਼ੈਂਟੇਟਿਵਜ਼ (House of Representatives) ਵਿੱਚ ਵੋਟਿੰਗ</a:t>
            </a:r>
            <a:endParaRPr lang="en-AU" sz="2000" b="1" dirty="0">
              <a:solidFill>
                <a:srgbClr val="FFFFFF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6B5329-F63E-6A83-EDC2-C8344B01DA09}"/>
              </a:ext>
            </a:extLst>
          </p:cNvPr>
          <p:cNvGrpSpPr/>
          <p:nvPr/>
        </p:nvGrpSpPr>
        <p:grpSpPr>
          <a:xfrm>
            <a:off x="9504708" y="1797006"/>
            <a:ext cx="1272048" cy="1272048"/>
            <a:chOff x="9549341" y="1502099"/>
            <a:chExt cx="1272048" cy="127204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A45AE49-F2A9-5C7A-E159-E570D9D388E7}"/>
                </a:ext>
              </a:extLst>
            </p:cNvPr>
            <p:cNvSpPr/>
            <p:nvPr/>
          </p:nvSpPr>
          <p:spPr>
            <a:xfrm>
              <a:off x="9549341" y="150209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EFD8C44-290C-4473-BBE0-F34BA5156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10018" y="1702808"/>
              <a:ext cx="833322" cy="83332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27B3EE1-30A3-17E0-A79E-256763D2BA4B}"/>
              </a:ext>
            </a:extLst>
          </p:cNvPr>
          <p:cNvGrpSpPr/>
          <p:nvPr/>
        </p:nvGrpSpPr>
        <p:grpSpPr>
          <a:xfrm>
            <a:off x="2588563" y="4576016"/>
            <a:ext cx="1272048" cy="1272048"/>
            <a:chOff x="1450147" y="4041907"/>
            <a:chExt cx="1272048" cy="127204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F427C77-434F-8C16-9701-D739F76F4C4B}"/>
                </a:ext>
              </a:extLst>
            </p:cNvPr>
            <p:cNvSpPr/>
            <p:nvPr/>
          </p:nvSpPr>
          <p:spPr>
            <a:xfrm>
              <a:off x="1450147" y="404190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4AE521ED-BF47-323C-3E72-DE7F162E1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712785" y="4237381"/>
              <a:ext cx="833322" cy="833322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D48BFA4-BA16-B77A-A8E2-7772589B6E50}"/>
              </a:ext>
            </a:extLst>
          </p:cNvPr>
          <p:cNvSpPr txBox="1"/>
          <p:nvPr/>
        </p:nvSpPr>
        <p:spPr>
          <a:xfrm>
            <a:off x="2133091" y="6035175"/>
            <a:ext cx="2182992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pa" sz="2000" b="0" i="0" u="none" strike="noStrike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ਸੈਨੇਟ ਵਿੱਚ ਵੋਟਿੰਗ</a:t>
            </a:r>
            <a:endParaRPr lang="en-AU" sz="2000" b="1">
              <a:solidFill>
                <a:srgbClr val="FFFFFF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A6CC2E-9E9C-DEC0-AAB2-A7E3ACDBE39C}"/>
              </a:ext>
            </a:extLst>
          </p:cNvPr>
          <p:cNvSpPr txBox="1"/>
          <p:nvPr/>
        </p:nvSpPr>
        <p:spPr>
          <a:xfrm>
            <a:off x="4754880" y="5958642"/>
            <a:ext cx="2644881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ts val="2600"/>
              </a:lnSpc>
            </a:pPr>
            <a:r>
              <a:rPr lang="pa" sz="20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ਆਪਣੀ ਵੋਟ ਬਾਰੇ </a:t>
            </a:r>
            <a:br>
              <a:rPr lang="en-US" sz="20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ਜਾਣਕਾਰੀ</a:t>
            </a:r>
            <a:r>
              <a:rPr lang="en-US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 </a:t>
            </a:r>
            <a:r>
              <a:rPr lang="pa" sz="20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 ਦਿੰਦੇ ਹੋਏ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5D9E982-7F67-C8C4-9723-7F20BFC9E946}"/>
              </a:ext>
            </a:extLst>
          </p:cNvPr>
          <p:cNvGrpSpPr/>
          <p:nvPr/>
        </p:nvGrpSpPr>
        <p:grpSpPr>
          <a:xfrm>
            <a:off x="5429790" y="4597532"/>
            <a:ext cx="1272048" cy="1272048"/>
            <a:chOff x="6878604" y="3954135"/>
            <a:chExt cx="1272048" cy="1272048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033FBC8-3F96-ED51-18D9-0197FB665A99}"/>
                </a:ext>
              </a:extLst>
            </p:cNvPr>
            <p:cNvSpPr/>
            <p:nvPr/>
          </p:nvSpPr>
          <p:spPr>
            <a:xfrm>
              <a:off x="6878604" y="3954135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DB65F39-D958-7F67-08E3-3FAB09918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111746" y="4159077"/>
              <a:ext cx="833322" cy="897423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929563C-C3C0-BC52-E891-4C03F4B7F466}"/>
              </a:ext>
            </a:extLst>
          </p:cNvPr>
          <p:cNvGrpSpPr/>
          <p:nvPr/>
        </p:nvGrpSpPr>
        <p:grpSpPr>
          <a:xfrm>
            <a:off x="8260378" y="4608290"/>
            <a:ext cx="1272048" cy="1272048"/>
            <a:chOff x="9554111" y="3968090"/>
            <a:chExt cx="1272048" cy="1272048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9EF33A7-A151-DBAA-0779-1E3B7285D957}"/>
                </a:ext>
              </a:extLst>
            </p:cNvPr>
            <p:cNvSpPr/>
            <p:nvPr/>
          </p:nvSpPr>
          <p:spPr>
            <a:xfrm>
              <a:off x="9554111" y="396809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A08D631F-3606-497E-1F0B-D7A4884EF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783008" y="4135072"/>
              <a:ext cx="856880" cy="921428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F86F1B6-C1E1-3E35-7B6A-F88550A9A058}"/>
              </a:ext>
            </a:extLst>
          </p:cNvPr>
          <p:cNvSpPr txBox="1"/>
          <p:nvPr/>
        </p:nvSpPr>
        <p:spPr>
          <a:xfrm>
            <a:off x="7757957" y="6067449"/>
            <a:ext cx="2276889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pa" sz="20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ਚੋਣਾਂ ਵਿੱਚ </a:t>
            </a:r>
            <a:r>
              <a:rPr lang="pa" sz="20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ਕੰਮ ਕਰਨਾ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CB48231-34CA-5A1D-BF7F-34C64DE7BDE0}"/>
              </a:ext>
            </a:extLst>
          </p:cNvPr>
          <p:cNvSpPr txBox="1"/>
          <p:nvPr/>
        </p:nvSpPr>
        <p:spPr>
          <a:xfrm>
            <a:off x="3485495" y="3787082"/>
            <a:ext cx="2297898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pa" sz="20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ਸਰਕਾਰ ਦੇ ਪੱਧਰ</a:t>
            </a:r>
            <a:endParaRPr lang="en-AU" sz="2000" b="1" dirty="0">
              <a:solidFill>
                <a:srgbClr val="FFFFFF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2D2AAC6-DE47-129A-F13E-BB2FCD343769}"/>
              </a:ext>
            </a:extLst>
          </p:cNvPr>
          <p:cNvGrpSpPr/>
          <p:nvPr/>
        </p:nvGrpSpPr>
        <p:grpSpPr>
          <a:xfrm>
            <a:off x="3998420" y="1786536"/>
            <a:ext cx="1272048" cy="1272048"/>
            <a:chOff x="6840443" y="1502847"/>
            <a:chExt cx="1272048" cy="1272048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635080E-0234-A625-860B-E7DFDA10D49B}"/>
                </a:ext>
              </a:extLst>
            </p:cNvPr>
            <p:cNvSpPr/>
            <p:nvPr/>
          </p:nvSpPr>
          <p:spPr>
            <a:xfrm>
              <a:off x="6840443" y="150284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endParaRPr>
            </a:p>
          </p:txBody>
        </p:sp>
        <p:pic>
          <p:nvPicPr>
            <p:cNvPr id="36" name="Picture 35" descr="A white building with a flag on top&#10;&#10;Description automatically generated">
              <a:extLst>
                <a:ext uri="{FF2B5EF4-FFF2-40B4-BE49-F238E27FC236}">
                  <a16:creationId xmlns:a16="http://schemas.microsoft.com/office/drawing/2014/main" id="{7A401592-7FD6-5C5F-DFC3-4C5DE550F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000">
                          <a14:foregroundMark x1="66195" y1="51250" x2="66195" y2="51250"/>
                          <a14:foregroundMark x1="65064" y1="51250" x2="65064" y2="51250"/>
                          <a14:foregroundMark x1="63296" y1="51250" x2="63296" y2="51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14" t="27689" r="26110" b="45081"/>
            <a:stretch>
              <a:fillRect/>
            </a:stretch>
          </p:blipFill>
          <p:spPr>
            <a:xfrm>
              <a:off x="6989969" y="1669858"/>
              <a:ext cx="972994" cy="8151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709074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A7C250A-51E4-5F4E-A81B-C37DE9ED45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28898" y="4307456"/>
            <a:ext cx="2692399" cy="191193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>
              <a:lnSpc>
                <a:spcPts val="4000"/>
              </a:lnSpc>
            </a:pPr>
            <a:r>
              <a:rPr lang="pa" sz="32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ਆਪਣੇ ਨਾਮਾਂਕਣ ਦੀ ਜਾਂਚ ਕਰੋ ਜਾਂ ਆਪਣੇ ਵੇਰਵਿਆਂ ਨੂੰ ਅਪਡੇਟ ਕਰੋ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E4CAC0-72FF-5AF8-4821-C1E62F69F1D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457473" y="2229910"/>
            <a:ext cx="1435248" cy="1440000"/>
          </a:xfrm>
          <a:prstGeom prst="rect">
            <a:avLst/>
          </a:prstGeom>
        </p:spPr>
      </p:pic>
      <p:pic>
        <p:nvPicPr>
          <p:cNvPr id="11" name="Picture 10" descr="A qr code with black squares&#10;&#10;Description automatically generated with low confidence">
            <a:extLst>
              <a:ext uri="{FF2B5EF4-FFF2-40B4-BE49-F238E27FC236}">
                <a16:creationId xmlns:a16="http://schemas.microsoft.com/office/drawing/2014/main" id="{F52711B0-A28F-4EEB-D3BB-FC1E4EC35DA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168" y="2229909"/>
            <a:ext cx="1445314" cy="14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E3D08C-E427-3F26-C301-DD2743832C8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97721" y="4953415"/>
            <a:ext cx="2680104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4000"/>
              </a:lnSpc>
            </a:pPr>
            <a:r>
              <a:rPr lang="pa" sz="32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ਅਨੁਵਾਦਿਤ ਜਾਣਕਾਰੀ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0177C-372D-9B01-2178-B6C19DBC014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432800" y="4953415"/>
            <a:ext cx="2712720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>
              <a:lnSpc>
                <a:spcPts val="4000"/>
              </a:lnSpc>
            </a:pPr>
            <a:r>
              <a:rPr lang="pa" sz="3200" b="0" i="0" u="none" strike="noStrike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ਆਪਣੇ ਵੋਟਰ ਹਲਕੇ ਨੂੰ ਲੱਭੋ</a:t>
            </a:r>
          </a:p>
        </p:txBody>
      </p:sp>
      <p:pic>
        <p:nvPicPr>
          <p:cNvPr id="12" name="Picture 11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1D9F709-549D-5844-8242-0ED3F6AE248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865" y="2211212"/>
            <a:ext cx="1440000" cy="144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2578BE-811B-A204-DA80-32FC535A92A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46480" y="1788160"/>
            <a:ext cx="2712720" cy="442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52080D-6874-10ED-16F2-B3ABC975FED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75362" y="1788160"/>
            <a:ext cx="2692398" cy="4511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416B75-9864-BCBD-3A42-B3750F63BBB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59080" y="657441"/>
            <a:ext cx="11673840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pa" sz="32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ਹੋਰ ਜਾਣਕਾਰੀ ਲਈ ਇਨ੍ਹਾਂ QR ਕੋਡਾਂ ਨੂੰ ਸਕੈਨ ਕਰੋ।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8169F8-1226-B668-BCDD-1BAAF10CFAA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25097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D132EE3-4EDA-6145-C3FD-E39B6D51C3A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67782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7EEEEC-AFA3-D241-9A45-788CA373BCAC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42686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14464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2109D-E0F3-1880-6AD8-3AD352BCC6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2939" y="611188"/>
            <a:ext cx="4754563" cy="1357312"/>
          </a:xfrm>
        </p:spPr>
        <p:txBody>
          <a:bodyPr>
            <a:noAutofit/>
          </a:bodyPr>
          <a:lstStyle/>
          <a:p>
            <a:pPr rtl="0"/>
            <a:r>
              <a:rPr lang="pa" sz="44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ਵੋਟ ਕਿਉਂ ਪਾਈਏ?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64A42-EA0A-D5ED-CCAD-EE00A1590E2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62940" y="1728459"/>
            <a:ext cx="4754563" cy="3401082"/>
          </a:xfrm>
        </p:spPr>
        <p:txBody>
          <a:bodyPr>
            <a:noAutofit/>
          </a:bodyPr>
          <a:lstStyle/>
          <a:p>
            <a:pPr marL="45720" indent="0" rtl="0">
              <a:lnSpc>
                <a:spcPts val="3800"/>
              </a:lnSpc>
              <a:buNone/>
            </a:pPr>
            <a:r>
              <a:rPr lang="pa" sz="28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ਇਹ ਬਹੁਤ ਮਹੱਤਵਪੂਰਨ ਹੈ ਕਿ ਅਸੀਂ ਆਪਣੀ ਰਾਏ ਦੇਈਏ ਅਤੇ ਹਰ ਕਿਸੇ ਦੇ ਵਿਚਾਰ ਸੁਣੇ ਜਾਣ।</a:t>
            </a:r>
          </a:p>
          <a:p>
            <a:pPr marL="45720" indent="0">
              <a:buNone/>
            </a:pPr>
            <a:endParaRPr lang="en-AU" sz="2800" dirty="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pPr marL="45720" indent="0" rtl="0">
              <a:lnSpc>
                <a:spcPts val="3800"/>
              </a:lnSpc>
              <a:buNone/>
            </a:pPr>
            <a:r>
              <a:rPr lang="pa" sz="2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ਆਸਟ੍ਰੇਲੀਆ ਵਿੱਚ ਨਾਮ ਦਰਜ ਕਰਵਾਉਣਾ ਅਤੇ ਵੋਟ ਪਾਉਣਾ </a:t>
            </a:r>
            <a:br>
              <a:rPr lang="en-US" sz="2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2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ਲਾਜ਼ਮੀ ਹੈ।</a:t>
            </a:r>
          </a:p>
          <a:p>
            <a:pPr marL="45720" indent="0">
              <a:buNone/>
            </a:pPr>
            <a:endParaRPr lang="en-AU" sz="2800" dirty="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endParaRPr lang="en-AU" dirty="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pPr marL="45720" indent="0">
              <a:buNone/>
            </a:pPr>
            <a:endParaRPr lang="en-AU" dirty="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4" name="Online Media 3" title="The voter story: Compilation (English subtitles)">
            <a:hlinkClick r:id="" action="ppaction://media"/>
            <a:extLst>
              <a:ext uri="{FF2B5EF4-FFF2-40B4-BE49-F238E27FC236}">
                <a16:creationId xmlns:a16="http://schemas.microsoft.com/office/drawing/2014/main" id="{8FFBE620-6949-4F46-2655-D3AC837EDE4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772150" y="1728459"/>
            <a:ext cx="6020753" cy="340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3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F8DA2-6C70-A483-7127-BE674EA2105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9638" y="64532"/>
            <a:ext cx="798068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spcAft>
                <a:spcPts val="600"/>
              </a:spcAft>
            </a:pPr>
            <a:r>
              <a:rPr lang="pa" sz="44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ਸੰਸਦ ਬਨਾਮ ਸਰਕਾਰ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F108A-5D84-F7E1-0ECD-42228AFB763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54111" y="4715037"/>
            <a:ext cx="1124241" cy="29304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-109728" defTabSz="548640">
              <a:spcBef>
                <a:spcPts val="840"/>
              </a:spcBef>
            </a:pPr>
            <a:endParaRPr lang="en-AU" sz="1320" kern="1200" dirty="0">
              <a:solidFill>
                <a:schemeClr val="bg1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pPr marL="137160" indent="-109728" defTabSz="548640" rtl="0">
              <a:spcBef>
                <a:spcPts val="840"/>
              </a:spcBef>
              <a:buFont typeface="Arial" panose="020B0604020202020204" pitchFamily="34" charset="0"/>
              <a:buChar char="•"/>
            </a:pPr>
            <a:r>
              <a:rPr lang="pa" sz="2800" b="0" i="0" u="none" strike="noStrike" kern="1200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ਸੰਸਦ</a:t>
            </a:r>
          </a:p>
          <a:p>
            <a:endParaRPr lang="en-AU" dirty="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93F015-847E-D3EF-BD1A-B6B5092BEB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247713" y="1575747"/>
            <a:ext cx="3233127" cy="46116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" indent="0" defTabSz="548640" rtl="0">
              <a:lnSpc>
                <a:spcPts val="3800"/>
              </a:lnSpc>
              <a:spcBef>
                <a:spcPts val="840"/>
              </a:spcBef>
              <a:buNone/>
            </a:pPr>
            <a:r>
              <a:rPr lang="pa" sz="2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ਜਿਸ ਪਾਰਟੀ ਜਾਂ ਪਾਰਟੀਆਂ ਦੇ ਗਰੁੱਪ </a:t>
            </a:r>
            <a:br>
              <a:rPr lang="en-US" sz="2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2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ਕੋਲ ਹਾਊਸ ਆਫ਼ ਰਿਪ੍ਰਜ਼ੈਂਟੇਟਿਵਜ਼ ਵਿੱਚ ਅੱਧੇ ਤੋਂ ਵੱਧ ਨੁਮਾਇੰਦੇ ਹੁੰਦੇ ਹਨ, ਉਸਨੂੰ </a:t>
            </a:r>
            <a:r>
              <a:rPr lang="pa" sz="28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ਸਰਕਾਰ ਕਿਹਾ </a:t>
            </a:r>
            <a:br>
              <a:rPr lang="en-US" sz="28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28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ਜਾਂਦਾ ਹੈ।</a:t>
            </a:r>
            <a:endParaRPr lang="en-AU" sz="2800" b="1" kern="1200" dirty="0">
              <a:solidFill>
                <a:schemeClr val="bg1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pPr>
              <a:lnSpc>
                <a:spcPts val="3800"/>
              </a:lnSpc>
            </a:pPr>
            <a:endParaRPr lang="en-AU" dirty="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7" name="Picture 6" descr="A flag on top of Parliament House, Canberra&#10;&#10;Description automatically generated">
            <a:extLst>
              <a:ext uri="{FF2B5EF4-FFF2-40B4-BE49-F238E27FC236}">
                <a16:creationId xmlns:a16="http://schemas.microsoft.com/office/drawing/2014/main" id="{86169F50-DB36-E715-C824-ABA287EC3EC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28" y="2142963"/>
            <a:ext cx="4940374" cy="2769723"/>
          </a:xfrm>
          <a:prstGeom prst="rect">
            <a:avLst/>
          </a:prstGeom>
        </p:spPr>
      </p:pic>
      <p:pic>
        <p:nvPicPr>
          <p:cNvPr id="9" name="Picture 8" descr="A large room with rows of seats&#10;&#10;Description automatically generated">
            <a:extLst>
              <a:ext uri="{FF2B5EF4-FFF2-40B4-BE49-F238E27FC236}">
                <a16:creationId xmlns:a16="http://schemas.microsoft.com/office/drawing/2014/main" id="{AA007AE2-ADE7-631D-9558-D0840A9EFBD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1254311"/>
            <a:ext cx="1997534" cy="2024899"/>
          </a:xfrm>
          <a:prstGeom prst="rect">
            <a:avLst/>
          </a:prstGeom>
        </p:spPr>
      </p:pic>
      <p:pic>
        <p:nvPicPr>
          <p:cNvPr id="11" name="Picture 10" descr="A room with red carpet and a round table&#10;&#10;Description automatically generated with medium confidence">
            <a:extLst>
              <a:ext uri="{FF2B5EF4-FFF2-40B4-BE49-F238E27FC236}">
                <a16:creationId xmlns:a16="http://schemas.microsoft.com/office/drawing/2014/main" id="{DE169956-5CFF-3E0F-00BB-F02E040BDD6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3786859"/>
            <a:ext cx="2036130" cy="20454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9FE213-122F-3697-3E82-C586A7DE392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47627" y="3290680"/>
            <a:ext cx="226771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pa" sz="12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ਹਾਊਸ ਆਫ਼ ਰਿਪ੍ਰਜ਼ੈਂਟੇਟਿਵਜ਼ (House of Representatives)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90A541-A3E0-AA1E-BAEA-C7E94270356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453678" y="5918191"/>
            <a:ext cx="285496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pa" sz="1600" b="1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ਸੈਨੇਟ</a:t>
            </a:r>
          </a:p>
        </p:txBody>
      </p:sp>
    </p:spTree>
    <p:extLst>
      <p:ext uri="{BB962C8B-B14F-4D97-AF65-F5344CB8AC3E}">
        <p14:creationId xmlns:p14="http://schemas.microsoft.com/office/powerpoint/2010/main" val="9470495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9B61E-D13D-6916-8AD5-CC8EBC3CB8C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39416" y="288032"/>
            <a:ext cx="685396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pa" sz="4400" b="0" i="0" u="none" strike="noStrike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ਸਰਕਾਰ ਦੇ 3 ਪੱਧਰ</a:t>
            </a:r>
            <a:endParaRPr kumimoji="0" lang="en-AU" sz="4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724F43-1331-5B36-8D5E-A7F918A0403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627443" y="2252022"/>
            <a:ext cx="1594183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pa" sz="3200" b="0" i="0" u="none" strike="noStrike" kern="1200" cap="none" spc="0" normalizeH="0" baseline="0" noProof="0">
                <a:solidFill>
                  <a:srgbClr val="09C1E0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ਫ਼ੈਡਰਲ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ADBF6DF-EE3D-AD63-DB16-E61AB79BF7F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01574" y="2252022"/>
            <a:ext cx="2988852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pa" sz="3200" b="0" i="0" u="none" strike="noStrike" kern="1200" cap="none" spc="0" normalizeH="0" baseline="0" noProof="0">
                <a:solidFill>
                  <a:srgbClr val="09C1E0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ਰਾਜ/ਕੇਂਦਰੀ ਪ੍ਰਦੇਸ਼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6571DAC-B96E-0ED0-2C6B-DE037113A0F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452466" y="2252022"/>
            <a:ext cx="1594183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pa" sz="3200" b="0" i="0" u="none" strike="noStrike" kern="1200" cap="none" spc="0" normalizeH="0" baseline="0" noProof="0">
                <a:solidFill>
                  <a:srgbClr val="09C1E0"/>
                </a:solidFill>
                <a:uLnTx/>
                <a:uFillTx/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ਸਥਾਨਕ</a:t>
            </a:r>
          </a:p>
        </p:txBody>
      </p:sp>
      <p:pic>
        <p:nvPicPr>
          <p:cNvPr id="6" name="Picture 5" descr="A green map with a yellow dot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69199CAE-BC88-D550-BE65-17B576B12CA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 cstate="hq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1176602" y="2864290"/>
            <a:ext cx="2532077" cy="2218099"/>
          </a:xfrm>
          <a:prstGeom prst="rect">
            <a:avLst/>
          </a:prstGeom>
        </p:spPr>
      </p:pic>
      <p:pic>
        <p:nvPicPr>
          <p:cNvPr id="7" name="Picture 6" descr="A map of australia with gold dots&#10;&#10;Description automatically generated">
            <a:hlinkClick r:id="rId12" action="ppaction://hlinksldjump"/>
            <a:extLst>
              <a:ext uri="{FF2B5EF4-FFF2-40B4-BE49-F238E27FC236}">
                <a16:creationId xmlns:a16="http://schemas.microsoft.com/office/drawing/2014/main" id="{4DBFDA20-1B57-CC3E-D37E-90AD629B479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4612738" y="2864290"/>
            <a:ext cx="2628695" cy="2297762"/>
          </a:xfrm>
          <a:prstGeom prst="rect">
            <a:avLst/>
          </a:prstGeom>
        </p:spPr>
      </p:pic>
      <p:pic>
        <p:nvPicPr>
          <p:cNvPr id="8" name="Picture 7" descr="A map of australia with dots&#10;&#10;Description automatically generated">
            <a:hlinkClick r:id="rId17" action="ppaction://hlinksldjump"/>
            <a:extLst>
              <a:ext uri="{FF2B5EF4-FFF2-40B4-BE49-F238E27FC236}">
                <a16:creationId xmlns:a16="http://schemas.microsoft.com/office/drawing/2014/main" id="{73F43FC8-D104-891B-6568-ECAE1618AA5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8145492" y="2864290"/>
            <a:ext cx="2576322" cy="2297762"/>
          </a:xfrm>
          <a:prstGeom prst="rect">
            <a:avLst/>
          </a:prstGeom>
        </p:spPr>
      </p:pic>
      <p:pic>
        <p:nvPicPr>
          <p:cNvPr id="10" name="Picture 9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53BCDFA7-4253-5906-7562-191D8647202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3416209" y="4376342"/>
            <a:ext cx="584940" cy="584940"/>
          </a:xfrm>
          <a:prstGeom prst="rect">
            <a:avLst/>
          </a:prstGeom>
        </p:spPr>
      </p:pic>
      <p:pic>
        <p:nvPicPr>
          <p:cNvPr id="12" name="Picture 11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442B80CD-0A2F-3356-65B6-CC0EB21EC57D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6873783" y="4376344"/>
            <a:ext cx="584940" cy="584940"/>
          </a:xfrm>
          <a:prstGeom prst="rect">
            <a:avLst/>
          </a:prstGeom>
        </p:spPr>
      </p:pic>
      <p:pic>
        <p:nvPicPr>
          <p:cNvPr id="14" name="Picture 13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AC9F0E07-3868-A6BA-0B22-31D6784500E2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10327039" y="4376343"/>
            <a:ext cx="584940" cy="58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5224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1C8B1-3C43-FF6D-F6E3-3C2FAF8F4A4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47725" y="-66675"/>
            <a:ext cx="9067800" cy="1355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pa" sz="4400" b="0" i="0" u="none" strike="noStrike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ਫ਼ੈਡਰਲ ਸਰਕਾਰ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17244D-8BAF-C0DB-7EEF-48359A97DB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331349" y="4158650"/>
            <a:ext cx="3168352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ਫ਼ੈਡਰਲ ਸੰਸਦ ਸਾਰੇ ਰਾਸ਼ਟਰੀ ਮਾਮਲਿਆਂ ਜਿਵੇਂ ਕਿ ਰੱਖਿਆ ਅਤੇ ਇਮੀਗ੍ਰੇਸ਼ਨ ਲਈ ਕਾਨੂੰਨ </a:t>
            </a:r>
            <a:br>
              <a:rPr lang="en-US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ਬਣਾਉਂਦੀ ਹੈ। </a:t>
            </a:r>
          </a:p>
          <a:p>
            <a:pPr algn="ctr">
              <a:lnSpc>
                <a:spcPts val="2500"/>
              </a:lnSpc>
            </a:pPr>
            <a:endParaRPr lang="en-AU" dirty="0">
              <a:solidFill>
                <a:schemeClr val="bg1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pPr algn="ctr" rtl="0">
              <a:lnSpc>
                <a:spcPts val="2500"/>
              </a:lnSpc>
            </a:pPr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ਆਸਟ੍ਰੇਲੀਆ ਵਿੱਚ 1 ਫ਼ੈਡਰਲ </a:t>
            </a:r>
            <a:br>
              <a:rPr lang="en-US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ਸੰਸਦ ਹੈ - ਕੈਨਬਰਾ ਵਿੱਚ।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22E1C6-1583-B210-AC84-FD30995BE17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47725" y="3915174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95A0F7-9538-7776-F0AF-2A0C45659D2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630490" y="3915172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6" name="Picture 5" descr="A green map with a yellow dot&#10;&#10;Description automatically generated">
            <a:hlinkClick r:id="rId13" action="ppaction://hlinksldjump"/>
            <a:extLst>
              <a:ext uri="{FF2B5EF4-FFF2-40B4-BE49-F238E27FC236}">
                <a16:creationId xmlns:a16="http://schemas.microsoft.com/office/drawing/2014/main" id="{6DA193DE-B58A-36E2-1995-369E7B68E07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7928196" y="391026"/>
            <a:ext cx="3858575" cy="3380111"/>
          </a:xfrm>
          <a:prstGeom prst="rect">
            <a:avLst/>
          </a:prstGeom>
        </p:spPr>
      </p:pic>
      <p:pic>
        <p:nvPicPr>
          <p:cNvPr id="8" name="Picture 7" descr="Parliament House, Canberra with a flag on top&#10;&#10;Description automatically generated">
            <a:extLst>
              <a:ext uri="{FF2B5EF4-FFF2-40B4-BE49-F238E27FC236}">
                <a16:creationId xmlns:a16="http://schemas.microsoft.com/office/drawing/2014/main" id="{FFE5AD4B-849B-9C58-B033-378E49E879B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8598" r="-7069" b="22301"/>
          <a:stretch>
            <a:fillRect/>
          </a:stretch>
        </p:blipFill>
        <p:spPr>
          <a:xfrm>
            <a:off x="1767971" y="1342700"/>
            <a:ext cx="5686424" cy="2449476"/>
          </a:xfrm>
          <a:prstGeom prst="rect">
            <a:avLst/>
          </a:prstGeom>
        </p:spPr>
      </p:pic>
      <p:pic>
        <p:nvPicPr>
          <p:cNvPr id="9" name="Picture 8" descr="A close-up of a sign&#10;&#10;Description automatically generated">
            <a:extLst>
              <a:ext uri="{FF2B5EF4-FFF2-40B4-BE49-F238E27FC236}">
                <a16:creationId xmlns:a16="http://schemas.microsoft.com/office/drawing/2014/main" id="{B67DF746-7F50-A5B1-841D-0B6F10246D5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674" y="4476283"/>
            <a:ext cx="1412304" cy="1440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1EAF30-8D6C-E1BA-E6C3-715D5D3764C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248551" y="391517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11" name="Picture 10" descr="A logo of a military force&#10;&#10;Description automatically generated">
            <a:extLst>
              <a:ext uri="{FF2B5EF4-FFF2-40B4-BE49-F238E27FC236}">
                <a16:creationId xmlns:a16="http://schemas.microsoft.com/office/drawing/2014/main" id="{5C09DBEA-8B93-C1BE-3634-0C4E209FD50A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683" y="4476283"/>
            <a:ext cx="1922366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C88ABE-FDEE-3A24-BEF5-A7E02287C9AD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888003" y="4491682"/>
            <a:ext cx="1815652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4251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3ADD-D8B9-30C3-9F22-78464CBAA05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1D3C74-E581-0B0B-E299-7E287341E0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186379" y="3819027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ਰਾਜ ਅਤੇ ਕੇਂਦਰੀ ਪ੍ਰਦੇਸ਼ ਦੀਆਂ ਸੰਸਦਾਂ ਰਾਜ ਅਤੇ ਖੇਤਰੀ ਮਾਮਲਿਆਂ ਜਿਵੇਂ ਕਿ ਹਸਪਤਾਲਾਂ ਅਤੇ ਸਕੂਲਾਂ ਬਾਰੇ ਕਾਨੂੰਨ ਬਣਾਉਂਦੀਆਂ ਹਨ। ਆਸਟ੍ਰੇਲੀਆ ਵਿੱਚ 6 ਰਾਜ ਅਤੇ 2 ਕੇਂਦਰੀ ਪ੍ਰਦੇਸ਼ ਸੰਸਦਾਂ ਹਨ - ਹਰ ਰਾਜ ਅਤੇ ਕੇਂਦਰੀ ਪ੍ਰਦੇਸ਼ ਦੀ ਸੰਸਦ ਉਸ ਦੀ ਰਾਜਧਾਨੀ ਸ਼ਹਿਰ ਵਿੱਚ ਸਥਿਤ ਹੈ।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019F00-3F31-E49B-0A47-4B2BA5C1A2F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15892" y="-9525"/>
            <a:ext cx="9159946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pa" sz="4400" b="0" i="0" u="none" strike="noStrike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ਰਾਜ ਸਰਕਾਰ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68F3B7-9A2E-2A08-5222-EE7B7C8B387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3FABCF-38AE-7663-BC87-030772B5C7B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C331B8-8A23-6FCA-6BF3-D14150CB5BA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256977" y="3903417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pic>
        <p:nvPicPr>
          <p:cNvPr id="9" name="Picture 8" descr="A map of australia with gold dots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64F04478-1F1F-D485-EBE2-109A18A27DA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7037598" y="253426"/>
            <a:ext cx="4079133" cy="3565601"/>
          </a:xfrm>
          <a:prstGeom prst="rect">
            <a:avLst/>
          </a:prstGeom>
        </p:spPr>
      </p:pic>
      <p:pic>
        <p:nvPicPr>
          <p:cNvPr id="11" name="Picture 10" descr="A cartoon of a hospital&#10;&#10;Description automatically generated">
            <a:extLst>
              <a:ext uri="{FF2B5EF4-FFF2-40B4-BE49-F238E27FC236}">
                <a16:creationId xmlns:a16="http://schemas.microsoft.com/office/drawing/2014/main" id="{D386584A-3A42-CA11-C606-FA915891FF07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8242" b="89973" l="8000" r="91333">
                        <a14:foregroundMark x1="18778" y1="8379" x2="18778" y2="8379"/>
                        <a14:foregroundMark x1="19889" y1="16758" x2="19889" y2="16758"/>
                        <a14:foregroundMark x1="18111" y1="14835" x2="18111" y2="14835"/>
                        <a14:foregroundMark x1="14111" y1="13187" x2="14111" y2="13187"/>
                        <a14:foregroundMark x1="22000" y1="27885" x2="22000" y2="27885"/>
                        <a14:foregroundMark x1="30444" y1="25687" x2="30444" y2="25687"/>
                        <a14:foregroundMark x1="8000" y1="41071" x2="8000" y2="41071"/>
                        <a14:foregroundMark x1="88778" y1="74038" x2="88778" y2="74038"/>
                        <a14:foregroundMark x1="91333" y1="82143" x2="91333" y2="82143"/>
                        <a14:foregroundMark x1="87556" y1="77198" x2="87556" y2="77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87" y="1494764"/>
            <a:ext cx="2225275" cy="180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1EEA77-90FF-456F-10F3-F8DD008EBF1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1839507"/>
            <a:ext cx="2286000" cy="13807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C72DEF-2B71-33A5-CE98-EBB634887178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453" y="4395583"/>
            <a:ext cx="2181048" cy="15267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743BE26-0300-60A8-B8DD-EA1ED7DDF96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407062" y="3284472"/>
            <a:ext cx="113364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ਹਸਪਤਾਲ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F2AE74-015C-B740-E04D-E090BCF4B71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369603" y="3326152"/>
            <a:ext cx="81304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ਪੁਲਿਸ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3ECB24-D2B7-CD1E-F4E9-B1CFE5686CA1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907695" y="6009313"/>
            <a:ext cx="100540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pa" sz="1800" b="0" i="0" u="none" strike="noStrike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ਸਕੂਲ</a:t>
            </a:r>
          </a:p>
        </p:txBody>
      </p:sp>
    </p:spTree>
    <p:extLst>
      <p:ext uri="{BB962C8B-B14F-4D97-AF65-F5344CB8AC3E}">
        <p14:creationId xmlns:p14="http://schemas.microsoft.com/office/powerpoint/2010/main" val="5685861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5872F-05EC-8E02-3228-9E584FF6C61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BE492E-E157-0BE7-4C71-DDC63461055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99144" y="4180624"/>
            <a:ext cx="3168352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>
              <a:lnSpc>
                <a:spcPts val="2400"/>
              </a:lnSpc>
            </a:pPr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ਸਥਾਨਕ ਕੌਂਸਲਾਂ ਸਥਾਨਕ ਮਾਮਲਿਆਂ ਜਿਵੇਂ ਕਿ ਕੂੜਾ ਇਕੱਠਾ ਕਰਨ ਅਤੇ ਲਾਇਬ੍ਰੇਰੀਆਂ ਬਾਰੇ ਉਪ-ਨਿਯਮ ਬਣਾਉਂਦੀਆਂ ਹਨ। ਆਸਟ੍ਰੇਲੀਆ ਵਿੱਚ ਦੇਸ਼ ਭਰ ਵਿੱਚ 500 ਤੋਂ ਵੱਧ ਸਥਾਨਕ ਕੌਂਸਲਾਂ ਹਨ।</a:t>
            </a:r>
          </a:p>
          <a:p>
            <a:pPr>
              <a:lnSpc>
                <a:spcPts val="2400"/>
              </a:lnSpc>
            </a:pPr>
            <a:endParaRPr lang="en-AU" dirty="0">
              <a:solidFill>
                <a:schemeClr val="bg1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86A167-8E95-4E9C-6834-E51445ABA2C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39738" y="-69056"/>
            <a:ext cx="9875837" cy="1357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pa" sz="4400" b="0" i="0" u="none" strike="noStrike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ਸਥਾਨਕ ਸਰਕਾਰ</a:t>
            </a:r>
          </a:p>
        </p:txBody>
      </p:sp>
      <p:pic>
        <p:nvPicPr>
          <p:cNvPr id="5" name="Picture 4" descr="A map of australia with dots&#10;&#10;Description automatically generated">
            <a:hlinkClick r:id="rId18" action="ppaction://hlinksldjump"/>
            <a:extLst>
              <a:ext uri="{FF2B5EF4-FFF2-40B4-BE49-F238E27FC236}">
                <a16:creationId xmlns:a16="http://schemas.microsoft.com/office/drawing/2014/main" id="{356AA2F8-3532-6522-3004-5634D9F7BB6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7287160" y="318811"/>
            <a:ext cx="3792320" cy="33822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D8175D-FEE9-07F6-0965-C062FBB40CE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B49532-6356-6567-D287-C5E18D261A4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55E495-43EC-F25C-8309-6891CFCEDB8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47725" y="3915176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27E9D8-0706-1E6E-6EE3-0E803D41FD2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619500" y="3915175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pa" sz="1800" b="0" i="0" u="none" strike="noStrike" baseline="-2500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(ਆਪਣੇ ਖੇਤਰ ਲਈ ਸਥਾਨਕ ਮੈਂਬਰ ਦੀ ਤਸਵੀਰ ਸ਼ਾਮਲ ਕਰੋ)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0D80F6-CE85-6764-A52C-55264BF60AD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418" y="1697891"/>
            <a:ext cx="2286000" cy="1491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3A3A746-C0EF-A2E0-783C-2F65A35504F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77990" y="3053175"/>
            <a:ext cx="2351652" cy="79169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>
              <a:lnSpc>
                <a:spcPts val="2500"/>
              </a:lnSpc>
            </a:pPr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ਕੂੜਾ-ਕਰਕਟ</a:t>
            </a:r>
            <a:br>
              <a:rPr lang="en-US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</a:br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ਇਕੱਠਾ ਕਰਨਾ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B630F-28E4-C9EB-8921-987C0C39B594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615417" y="3318146"/>
            <a:ext cx="228600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ਲਾਇਬ੍ਰੇਰੀਆਂ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13BD3A-04BD-B627-9291-B7D7B0E1284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33"/>
          <a:stretch>
            <a:fillRect/>
          </a:stretch>
        </p:blipFill>
        <p:spPr>
          <a:xfrm>
            <a:off x="862965" y="4367933"/>
            <a:ext cx="2270760" cy="15144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F832B8-AD65-AE04-E5C5-5FDBC16054D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862965" y="6063734"/>
            <a:ext cx="2274842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ਸਥਾਨਕ ਸੜਕਾਂ</a:t>
            </a:r>
          </a:p>
        </p:txBody>
      </p:sp>
      <p:pic>
        <p:nvPicPr>
          <p:cNvPr id="15" name="Picture 14" descr="A garbage truck on the street&#10;&#10;Description automatically generated">
            <a:extLst>
              <a:ext uri="{FF2B5EF4-FFF2-40B4-BE49-F238E27FC236}">
                <a16:creationId xmlns:a16="http://schemas.microsoft.com/office/drawing/2014/main" id="{4B7207A9-08A9-99E9-9ED8-0735D4B66FF6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" t="4649" r="10814" b="2667"/>
          <a:stretch>
            <a:fillRect/>
          </a:stretch>
        </p:blipFill>
        <p:spPr>
          <a:xfrm>
            <a:off x="837340" y="1619400"/>
            <a:ext cx="2292302" cy="1448919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B3FBBA7-6193-6A7E-46F0-A73795DF1009}"/>
              </a:ext>
            </a:extLst>
          </p:cNvPr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" b="4501"/>
          <a:stretch>
            <a:fillRect/>
          </a:stretch>
        </p:blipFill>
        <p:spPr bwMode="auto">
          <a:xfrm>
            <a:off x="3615418" y="4367933"/>
            <a:ext cx="2286000" cy="148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6A96C1-EBEF-A0B1-65F6-7BC50A111EC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623582" y="6063734"/>
            <a:ext cx="226085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pa" sz="1800" b="0" i="0" u="none" strike="noStrike" dirty="0">
                <a:solidFill>
                  <a:srgbClr val="FFFFFF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ਸੜਕ ਚਿੰਨ੍ਹ</a:t>
            </a:r>
          </a:p>
        </p:txBody>
      </p:sp>
    </p:spTree>
    <p:extLst>
      <p:ext uri="{BB962C8B-B14F-4D97-AF65-F5344CB8AC3E}">
        <p14:creationId xmlns:p14="http://schemas.microsoft.com/office/powerpoint/2010/main" val="379343409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6C8F59-0A2B-443E-DF2E-11165421D4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772880"/>
            <a:ext cx="8797066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pa" sz="44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ਨਾਮ ਦਰਜ ਕਰਵਾਉਣ ਲਈ ਕੌਣ ਯੋਗ ਹੈ?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A3512EB-97EF-9DE7-5AF2-A76BB5C1258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730314" y="2204720"/>
            <a:ext cx="4862246" cy="3963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rtl="0">
              <a:lnSpc>
                <a:spcPts val="3000"/>
              </a:lnSpc>
              <a:buFont typeface="Corbel" pitchFamily="34" charset="0"/>
              <a:buNone/>
            </a:pPr>
            <a:r>
              <a:rPr lang="pa" sz="22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ਚੋਣਾਂ ਵਿੱਚ ਵੋਟ ਪਾਉਣ ਲਈ ਤੁਹਾਡੇ ਵੱਲੋਂ ਨਾਮ ਦਰਜ ਕਰਵਾਇਆ ਜਾਣਾ ਲਾਜ਼ਮੀ ਹੈ।</a:t>
            </a:r>
          </a:p>
          <a:p>
            <a:pPr marL="45720" indent="0">
              <a:spcBef>
                <a:spcPts val="0"/>
              </a:spcBef>
              <a:buFont typeface="Corbel" pitchFamily="34" charset="0"/>
              <a:buNone/>
            </a:pPr>
            <a:endParaRPr lang="en-AU" dirty="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pPr rtl="0">
              <a:lnSpc>
                <a:spcPts val="3000"/>
              </a:lnSpc>
              <a:spcBef>
                <a:spcPts val="0"/>
              </a:spcBef>
            </a:pPr>
            <a:r>
              <a:rPr lang="pa" sz="22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ਨਾਮ ਦਰਜ ਕਰਨ ਲਈ ਤੁਹਾਨੂੰ ਇਨ੍ਹਾਂ ਸ਼ਰਤਾਂ ਨੂੰ ਪੂਰਾ ਕਰਨਾ ਲਾਜ਼ਮੀ ਹੈ:</a:t>
            </a:r>
          </a:p>
          <a:p>
            <a:pPr lvl="1" rtl="0">
              <a:lnSpc>
                <a:spcPts val="3000"/>
              </a:lnSpc>
              <a:spcAft>
                <a:spcPts val="0"/>
              </a:spcAft>
            </a:pPr>
            <a:r>
              <a:rPr lang="pa" sz="20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ਇੱਕ ਆਸਟ੍ਰੇਲੀਆਈ ਨਾਗਰਿਕ ਹੋਣਾ,</a:t>
            </a:r>
          </a:p>
          <a:p>
            <a:pPr lvl="1" rtl="0">
              <a:lnSpc>
                <a:spcPts val="3000"/>
              </a:lnSpc>
            </a:pPr>
            <a:r>
              <a:rPr lang="pa" sz="20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18 ਸਾਲ ਅਤੇ ਇਸ ਤੋਂ ਵੱਧ ਉਮਰ ਦੇ, ਅਤੇ</a:t>
            </a:r>
          </a:p>
          <a:p>
            <a:pPr marL="45720" indent="0">
              <a:spcBef>
                <a:spcPts val="0"/>
              </a:spcBef>
              <a:buFont typeface="Corbel" pitchFamily="34" charset="0"/>
              <a:buNone/>
            </a:pPr>
            <a:endParaRPr lang="en-AU" dirty="0"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pPr rtl="0">
              <a:lnSpc>
                <a:spcPts val="3000"/>
              </a:lnSpc>
              <a:spcBef>
                <a:spcPts val="0"/>
              </a:spcBef>
            </a:pPr>
            <a:r>
              <a:rPr lang="pa" sz="2200" b="0" i="0" u="none" strike="noStrike" dirty="0"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ਜੇਕਰ ਤੁਸੀਂ 16 ਜਾਂ 17 ਸਾਲ ਦੇ ਹੋ ਤਾਂ ਤੁਸੀਂ ਹੁਣੇ ਨਾਮ ਦਰਜ ਕਰਵਾ ਸਕਦੇ ਹੋ ਤਾਂ ਜੋ ਜਦੋਂ ਤੁਸੀਂ 18 ਸਾਲ ਦੇ ਹੋਵੋਗੇ ਤਾਂ ਵੋਟ ਪਾ ਸਕੋਗੇ।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E8CA8A-1F23-304B-B568-56C27E99382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657" y="2412213"/>
            <a:ext cx="4672343" cy="311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6980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10.228.219"/>
  <p:tag name="AS_RELEASE_DATE" val="2020.03.14"/>
  <p:tag name="AS_TITLE" val="Aspose.Slides for .NET Standard 2.0"/>
  <p:tag name="AS_VERSION" val="2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heme/theme1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C PowerPoint template - REFERENDUM_IEPP_01.pptx" id="{A16F0964-05BC-4EFF-862A-616C5DB0D1BF}" vid="{BF4F0A6D-EB76-4132-86D0-624F5E52BFF7}"/>
    </a:ext>
  </a:extLst>
</a:theme>
</file>

<file path=ppt/theme/theme2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Arial"/>
        <a:cs typeface="Arial"/>
      </a:majorFont>
      <a:minorFont>
        <a:latin typeface="HelveticaNeueLT Std Lt"/>
        <a:ea typeface="Arial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0D646FA5-4750-492F-9DC5-6088F5CF0F5A}" vid="{E28B16D9-82F4-42AC-932A-BCE9DC6CE2B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metadata xmlns="http://www.objective.com/ecm/document/metadata/0B3863E18DF240919C16D6794A52FDA5" version="1.0.0">
  <systemFields>
    <field name="Objective-Id">
      <value order="0">A4376158</value>
    </field>
    <field name="Objective-Title">
      <value order="0">Presentation - External Provider - CALD electoral education</value>
    </field>
    <field name="Objective-Description">
      <value order="0"/>
    </field>
    <field name="Objective-CreationStamp">
      <value order="0">2024-03-08T02:47:11Z</value>
    </field>
    <field name="Objective-IsApproved">
      <value order="0">false</value>
    </field>
    <field name="Objective-IsPublished">
      <value order="0">true</value>
    </field>
    <field name="Objective-DatePublished">
      <value order="0">2024-07-29T23:58:58Z</value>
    </field>
    <field name="Objective-ModificationStamp">
      <value order="0">2024-07-29T23:58:58Z</value>
    </field>
    <field name="Objective-Owner">
      <value order="0">Nell Rooney</value>
    </field>
    <field name="Objective-Path">
      <value order="0">Objective Global Folder:AEC File Plan:Deputy Electoral Commissioner:Communications, Education and Engagement Branch:Electoral Education:Community Education:Electoral Education:CALD:External Provider - CALD electoral education</value>
    </field>
    <field name="Objective-Parent">
      <value order="0">External Provider - CALD electoral education</value>
    </field>
    <field name="Objective-State">
      <value order="0">Published</value>
    </field>
    <field name="Objective-VersionId">
      <value order="0">vA6381512</value>
    </field>
    <field name="Objective-Version">
      <value order="0">2.0</value>
    </field>
    <field name="Objective-VersionNumber">
      <value order="0">15</value>
    </field>
    <field name="Objective-VersionComment">
      <value order="0"/>
    </field>
    <field name="Objective-FileNumber">
      <value order="0">2023/10462</value>
    </field>
    <field name="Objective-Classification">
      <value order="0">OFFICIAL</value>
    </field>
    <field name="Objective-Caveats">
      <value order="0"/>
    </field>
  </systemFields>
  <catalogues/>
</metadata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0D352D0CFCEC4D96D5B17170B1702A" ma:contentTypeVersion="12" ma:contentTypeDescription="Create a new document." ma:contentTypeScope="" ma:versionID="f691cf2002d90cb913b7b462de5e0130">
  <xsd:schema xmlns:xsd="http://www.w3.org/2001/XMLSchema" xmlns:xs="http://www.w3.org/2001/XMLSchema" xmlns:p="http://schemas.microsoft.com/office/2006/metadata/properties" xmlns:ns2="01c2c77a-982f-4476-ba10-268619503053" xmlns:ns3="929f8256-53ba-4be8-8423-420553242c5d" targetNamespace="http://schemas.microsoft.com/office/2006/metadata/properties" ma:root="true" ma:fieldsID="4a0f2a5e066db899947d23e12846db0b" ns2:_="" ns3:_="">
    <xsd:import namespace="01c2c77a-982f-4476-ba10-268619503053"/>
    <xsd:import namespace="929f8256-53ba-4be8-8423-420553242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2c77a-982f-4476-ba10-2686195030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7a5e402-6aca-4b07-a8c8-bb1ed2e828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f8256-53ba-4be8-8423-420553242c5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ffb4e84-6c02-4895-94ed-41a9aca4619d}" ma:internalName="TaxCatchAll" ma:showField="CatchAllData" ma:web="929f8256-53ba-4be8-8423-420553242c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c2c77a-982f-4476-ba10-268619503053">
      <Terms xmlns="http://schemas.microsoft.com/office/infopath/2007/PartnerControls"/>
    </lcf76f155ced4ddcb4097134ff3c332f>
    <TaxCatchAll xmlns="929f8256-53ba-4be8-8423-420553242c5d" xsi:nil="true"/>
  </documentManagement>
</p:properties>
</file>

<file path=customXml/itemProps1.xml><?xml version="1.0" encoding="utf-8"?>
<ds:datastoreItem xmlns:ds="http://schemas.openxmlformats.org/officeDocument/2006/customXml" ds:itemID="{61F13114-4D30-4A6B-83AD-10112971641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0B3863E18DF240919C16D6794A52FDA5"/>
  </ds:schemaRefs>
</ds:datastoreItem>
</file>

<file path=customXml/itemProps3.xml><?xml version="1.0" encoding="utf-8"?>
<ds:datastoreItem xmlns:ds="http://schemas.openxmlformats.org/officeDocument/2006/customXml" ds:itemID="{CFF31CDE-E413-4999-984A-B010229022C0}"/>
</file>

<file path=customXml/itemProps4.xml><?xml version="1.0" encoding="utf-8"?>
<ds:datastoreItem xmlns:ds="http://schemas.openxmlformats.org/officeDocument/2006/customXml" ds:itemID="{2AF450D7-A469-45E3-A5E0-CCEB188BCC80}"/>
</file>

<file path=docProps/app.xml><?xml version="1.0" encoding="utf-8"?>
<Properties xmlns="http://schemas.openxmlformats.org/officeDocument/2006/extended-properties" xmlns:vt="http://schemas.openxmlformats.org/officeDocument/2006/docPropsVTypes">
  <Template>AEC PowerPoint template - REFERENDUM_IEPP_01</Template>
  <TotalTime>5570</TotalTime>
  <Words>1128</Words>
  <Application>Microsoft Office PowerPoint</Application>
  <PresentationFormat>Widescreen</PresentationFormat>
  <Paragraphs>145</Paragraphs>
  <Slides>20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HelveticaNeueLT Std Lt</vt:lpstr>
      <vt:lpstr>HelveticaNeueLT Std Thin</vt:lpstr>
      <vt:lpstr>HelveticaNeueLT Std UltLt</vt:lpstr>
      <vt:lpstr>Arial</vt:lpstr>
      <vt:lpstr>Calibri</vt:lpstr>
      <vt:lpstr>Corbel</vt:lpstr>
      <vt:lpstr>Courier New</vt:lpstr>
      <vt:lpstr>Nirmala UI</vt:lpstr>
      <vt:lpstr>Raavi</vt:lpstr>
      <vt:lpstr>Basis</vt:lpstr>
      <vt:lpstr>Basis</vt:lpstr>
      <vt:lpstr>ਸੁਆਗਤ ਹੈ</vt:lpstr>
      <vt:lpstr>PowerPoint Presentation</vt:lpstr>
      <vt:lpstr>ਵੋਟ ਕਿਉਂ ਪਾਈਏ?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Australian Electoral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subject>AEC branded PPT theme</dc:subject>
  <dc:creator>Nell Rooney</dc:creator>
  <cp:lastModifiedBy>QM Glenn</cp:lastModifiedBy>
  <cp:revision>82</cp:revision>
  <dcterms:created xsi:type="dcterms:W3CDTF">2023-04-03T05:16:48Z</dcterms:created>
  <dcterms:modified xsi:type="dcterms:W3CDTF">2024-12-20T02:58:51Z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fd5943-f87e-40ae-9ab7-ca0a2fbb12c2_ActionId">
    <vt:lpwstr>c149378a-d7d9-4f44-aa93-3a4ebb4fdd17</vt:lpwstr>
  </property>
  <property fmtid="{D5CDD505-2E9C-101B-9397-08002B2CF9AE}" pid="3" name="MSIP_Label_cbfd5943-f87e-40ae-9ab7-ca0a2fbb12c2_ContentBits">
    <vt:lpwstr>0</vt:lpwstr>
  </property>
  <property fmtid="{D5CDD505-2E9C-101B-9397-08002B2CF9AE}" pid="4" name="MSIP_Label_cbfd5943-f87e-40ae-9ab7-ca0a2fbb12c2_Enabled">
    <vt:lpwstr>true</vt:lpwstr>
  </property>
  <property fmtid="{D5CDD505-2E9C-101B-9397-08002B2CF9AE}" pid="5" name="MSIP_Label_cbfd5943-f87e-40ae-9ab7-ca0a2fbb12c2_Method">
    <vt:lpwstr>Privileged</vt:lpwstr>
  </property>
  <property fmtid="{D5CDD505-2E9C-101B-9397-08002B2CF9AE}" pid="6" name="MSIP_Label_cbfd5943-f87e-40ae-9ab7-ca0a2fbb12c2_Name">
    <vt:lpwstr>OFFICIAL</vt:lpwstr>
  </property>
  <property fmtid="{D5CDD505-2E9C-101B-9397-08002B2CF9AE}" pid="7" name="MSIP_Label_cbfd5943-f87e-40ae-9ab7-ca0a2fbb12c2_SetDate">
    <vt:lpwstr>2023-04-02T08:35:03Z</vt:lpwstr>
  </property>
  <property fmtid="{D5CDD505-2E9C-101B-9397-08002B2CF9AE}" pid="8" name="MSIP_Label_cbfd5943-f87e-40ae-9ab7-ca0a2fbb12c2_SiteId">
    <vt:lpwstr>c1eefc4f-a78a-4616-a218-48ba01757af3</vt:lpwstr>
  </property>
  <property fmtid="{D5CDD505-2E9C-101B-9397-08002B2CF9AE}" pid="9" name="Objective-Caveats">
    <vt:lpwstr/>
  </property>
  <property fmtid="{D5CDD505-2E9C-101B-9397-08002B2CF9AE}" pid="10" name="Objective-Classification">
    <vt:lpwstr>OFFICIAL</vt:lpwstr>
  </property>
  <property fmtid="{D5CDD505-2E9C-101B-9397-08002B2CF9AE}" pid="11" name="Objective-CreationStamp">
    <vt:filetime>2024-03-08T02:47:11Z</vt:filetime>
  </property>
  <property fmtid="{D5CDD505-2E9C-101B-9397-08002B2CF9AE}" pid="12" name="Objective-DatePublished">
    <vt:filetime>2024-07-29T23:58:58Z</vt:filetime>
  </property>
  <property fmtid="{D5CDD505-2E9C-101B-9397-08002B2CF9AE}" pid="13" name="Objective-Description">
    <vt:lpwstr/>
  </property>
  <property fmtid="{D5CDD505-2E9C-101B-9397-08002B2CF9AE}" pid="14" name="Objective-FileNumber">
    <vt:lpwstr>2023/10462</vt:lpwstr>
  </property>
  <property fmtid="{D5CDD505-2E9C-101B-9397-08002B2CF9AE}" pid="15" name="Objective-Id">
    <vt:lpwstr>A4376158</vt:lpwstr>
  </property>
  <property fmtid="{D5CDD505-2E9C-101B-9397-08002B2CF9AE}" pid="16" name="Objective-IsApproved">
    <vt:bool>false</vt:bool>
  </property>
  <property fmtid="{D5CDD505-2E9C-101B-9397-08002B2CF9AE}" pid="17" name="Objective-IsPublished">
    <vt:bool>true</vt:bool>
  </property>
  <property fmtid="{D5CDD505-2E9C-101B-9397-08002B2CF9AE}" pid="18" name="Objective-ModificationStamp">
    <vt:filetime>2024-07-29T23:58:58Z</vt:filetime>
  </property>
  <property fmtid="{D5CDD505-2E9C-101B-9397-08002B2CF9AE}" pid="19" name="Objective-Owner">
    <vt:lpwstr>Nell Rooney</vt:lpwstr>
  </property>
  <property fmtid="{D5CDD505-2E9C-101B-9397-08002B2CF9AE}" pid="20" name="Objective-Parent">
    <vt:lpwstr>External Provider - CALD electoral education</vt:lpwstr>
  </property>
  <property fmtid="{D5CDD505-2E9C-101B-9397-08002B2CF9AE}" pid="21" name="Objective-Path">
    <vt:lpwstr>Objective Global Folder:AEC File Plan:Deputy Electoral Commissioner:Communications, Education and Engagement Branch:Electoral Education:Community Education:Electoral Education:CALD:External Provider - CALD electoral education</vt:lpwstr>
  </property>
  <property fmtid="{D5CDD505-2E9C-101B-9397-08002B2CF9AE}" pid="22" name="Objective-State">
    <vt:lpwstr>Published</vt:lpwstr>
  </property>
  <property fmtid="{D5CDD505-2E9C-101B-9397-08002B2CF9AE}" pid="23" name="Objective-Title">
    <vt:lpwstr>Presentation - External Provider - CALD electoral education</vt:lpwstr>
  </property>
  <property fmtid="{D5CDD505-2E9C-101B-9397-08002B2CF9AE}" pid="24" name="Objective-Version">
    <vt:lpwstr>2.0</vt:lpwstr>
  </property>
  <property fmtid="{D5CDD505-2E9C-101B-9397-08002B2CF9AE}" pid="25" name="Objective-VersionComment">
    <vt:lpwstr/>
  </property>
  <property fmtid="{D5CDD505-2E9C-101B-9397-08002B2CF9AE}" pid="26" name="Objective-VersionId">
    <vt:lpwstr>vA6381512</vt:lpwstr>
  </property>
  <property fmtid="{D5CDD505-2E9C-101B-9397-08002B2CF9AE}" pid="27" name="Objective-VersionNumber">
    <vt:r8>15</vt:r8>
  </property>
  <property fmtid="{D5CDD505-2E9C-101B-9397-08002B2CF9AE}" pid="28" name="ContentTypeId">
    <vt:lpwstr>0x010100650D352D0CFCEC4D96D5B17170B1702A</vt:lpwstr>
  </property>
</Properties>
</file>