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
  <Default Extension="wdp" ContentType="image/vnd.ms-photo"/>
  <Default Extension="xml" ContentType="application/xml"/>
  <Override PartName="/ppt/slides/slide18.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presentation.xml" ContentType="application/vnd.openxmlformats-officedocument.presentationml.presentation.main+xml"/>
  <Override PartName="/ppt/slides/slide1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s/slide16.xml" ContentType="application/vnd.openxmlformats-officedocument.presentationml.slide+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4.xml" ContentType="application/vnd.openxmlformats-officedocument.presentationml.slideLayout+xml"/>
  <Override PartName="/ppt/slideLayouts/slideLayout6.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Layouts/slideLayout8.xml" ContentType="application/vnd.openxmlformats-officedocument.presentationml.slideLayout+xml"/>
  <Override PartName="/ppt/slideMasters/slideMaster2.xml" ContentType="application/vnd.openxmlformats-officedocument.presentationml.slideMaster+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ppt/tags/tag140.xml" ContentType="application/vnd.openxmlformats-officedocument.presentationml.tags+xml"/>
  <Override PartName="/ppt/tags/tag141.xml" ContentType="application/vnd.openxmlformats-officedocument.presentationml.tags+xml"/>
  <Override PartName="/ppt/tags/tag32.xml" ContentType="application/vnd.openxmlformats-officedocument.presentationml.tags+xml"/>
  <Override PartName="/ppt/tags/tag139.xml" ContentType="application/vnd.openxmlformats-officedocument.presentationml.tags+xml"/>
  <Override PartName="/ppt/tags/tag143.xml" ContentType="application/vnd.openxmlformats-officedocument.presentationml.tags+xml"/>
  <Override PartName="/ppt/tags/tag148.xml" ContentType="application/vnd.openxmlformats-officedocument.presentationml.tags+xml"/>
  <Override PartName="/ppt/tags/tag147.xml" ContentType="application/vnd.openxmlformats-officedocument.presentationml.tags+xml"/>
  <Override PartName="/ppt/tags/tag146.xml" ContentType="application/vnd.openxmlformats-officedocument.presentationml.tags+xml"/>
  <Override PartName="/ppt/tags/tag145.xml" ContentType="application/vnd.openxmlformats-officedocument.presentationml.tags+xml"/>
  <Override PartName="/ppt/tags/tag144.xml" ContentType="application/vnd.openxmlformats-officedocument.presentationml.tags+xml"/>
  <Override PartName="/ppt/tags/tag142.xml" ContentType="application/vnd.openxmlformats-officedocument.presentationml.tags+xml"/>
  <Override PartName="/ppt/tags/tag8.xml" ContentType="application/vnd.openxmlformats-officedocument.presentationml.tags+xml"/>
  <Override PartName="/ppt/tags/tag137.xml" ContentType="application/vnd.openxmlformats-officedocument.presentationml.tags+xml"/>
  <Override PartName="/ppt/tags/tag129.xml" ContentType="application/vnd.openxmlformats-officedocument.presentationml.tags+xml"/>
  <Override PartName="/ppt/tags/tag128.xml" ContentType="application/vnd.openxmlformats-officedocument.presentationml.tags+xml"/>
  <Override PartName="/ppt/tags/tag127.xml" ContentType="application/vnd.openxmlformats-officedocument.presentationml.tags+xml"/>
  <Override PartName="/ppt/tags/tag126.xml" ContentType="application/vnd.openxmlformats-officedocument.presentationml.tags+xml"/>
  <Override PartName="/ppt/tags/tag125.xml" ContentType="application/vnd.openxmlformats-officedocument.presentationml.tags+xml"/>
  <Override PartName="/ppt/tags/tag124.xml" ContentType="application/vnd.openxmlformats-officedocument.presentationml.tags+xml"/>
  <Override PartName="/ppt/tags/tag12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9.xml" ContentType="application/vnd.openxmlformats-officedocument.presentationml.tags+xml"/>
  <Override PartName="/ppt/tags/tag136.xml" ContentType="application/vnd.openxmlformats-officedocument.presentationml.tags+xml"/>
  <Override PartName="/ppt/tags/tag135.xml" ContentType="application/vnd.openxmlformats-officedocument.presentationml.tags+xml"/>
  <Override PartName="/ppt/tags/tag134.xml" ContentType="application/vnd.openxmlformats-officedocument.presentationml.tags+xml"/>
  <Override PartName="/ppt/tags/tag133.xml" ContentType="application/vnd.openxmlformats-officedocument.presentationml.tags+xml"/>
  <Override PartName="/ppt/tags/tag10.xml" ContentType="application/vnd.openxmlformats-officedocument.presentationml.tags+xml"/>
  <Override PartName="/ppt/tags/tag138.xml" ContentType="application/vnd.openxmlformats-officedocument.presentationml.tags+xml"/>
  <Override PartName="/ppt/tags/tag162.xml" ContentType="application/vnd.openxmlformats-officedocument.presentationml.tags+xml"/>
  <Override PartName="/ppt/tags/tag6.xml" ContentType="application/vnd.openxmlformats-officedocument.presentationml.tag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ppt/changesInfos/changesInfo1.xml" ContentType="application/vnd.ms-powerpoint.changesinfo+xml"/>
  <Override PartName="/ppt/tags/tag164.xml" ContentType="application/vnd.openxmlformats-officedocument.presentationml.tags+xml"/>
  <Override PartName="/ppt/tags/tag163.xml" ContentType="application/vnd.openxmlformats-officedocument.presentationml.tags+xml"/>
  <Override PartName="/ppt/tags/tag1.xml" ContentType="application/vnd.openxmlformats-officedocument.presentationml.tag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tags/tag122.xml" ContentType="application/vnd.openxmlformats-officedocument.presentationml.tags+xml"/>
  <Override PartName="/ppt/tags/tag161.xml" ContentType="application/vnd.openxmlformats-officedocument.presentationml.tags+xml"/>
  <Override PartName="/ppt/tags/tag160.xml" ContentType="application/vnd.openxmlformats-officedocument.presentationml.tags+xml"/>
  <Override PartName="/ppt/tags/tag152.xml" ContentType="application/vnd.openxmlformats-officedocument.presentationml.tags+xml"/>
  <Override PartName="/ppt/tags/tag151.xml" ContentType="application/vnd.openxmlformats-officedocument.presentationml.tags+xml"/>
  <Override PartName="/ppt/tags/tag150.xml" ContentType="application/vnd.openxmlformats-officedocument.presentationml.tags+xml"/>
  <Override PartName="/ppt/tags/tag149.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3.xml" ContentType="application/vnd.openxmlformats-officedocument.presentationml.tags+xml"/>
  <Override PartName="/ppt/tags/tag2.xml" ContentType="application/vnd.openxmlformats-officedocument.presentationml.tags+xml"/>
  <Override PartName="/ppt/tags/tag153.xml" ContentType="application/vnd.openxmlformats-officedocument.presentationml.tags+xml"/>
  <Override PartName="/ppt/tags/tag159.xml" ContentType="application/vnd.openxmlformats-officedocument.presentationml.tags+xml"/>
  <Override PartName="/ppt/tags/tag158.xml" ContentType="application/vnd.openxmlformats-officedocument.presentationml.tags+xml"/>
  <Override PartName="/ppt/tags/tag157.xml" ContentType="application/vnd.openxmlformats-officedocument.presentationml.tags+xml"/>
  <Override PartName="/ppt/tags/tag156.xml" ContentType="application/vnd.openxmlformats-officedocument.presentationml.tags+xml"/>
  <Override PartName="/ppt/tags/tag155.xml" ContentType="application/vnd.openxmlformats-officedocument.presentationml.tags+xml"/>
  <Override PartName="/ppt/tags/tag154.xml" ContentType="application/vnd.openxmlformats-officedocument.presentationml.tags+xml"/>
  <Override PartName="/ppt/tags/tag7.xml" ContentType="application/vnd.openxmlformats-officedocument.presentationml.tags+xml"/>
  <Override PartName="/ppt/tags/tag117.xml" ContentType="application/vnd.openxmlformats-officedocument.presentationml.tags+xml"/>
  <Override PartName="/ppt/tags/tag120.xml" ContentType="application/vnd.openxmlformats-officedocument.presentationml.tags+xml"/>
  <Override PartName="/ppt/tags/tag27.xml" ContentType="application/vnd.openxmlformats-officedocument.presentationml.tags+xml"/>
  <Override PartName="/ppt/tags/tag26.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64.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7.xml" ContentType="application/vnd.openxmlformats-officedocument.presentationml.tags+xml"/>
  <Override PartName="/ppt/tags/tag25.xml" ContentType="application/vnd.openxmlformats-officedocument.presentationml.tags+xml"/>
  <Override PartName="/ppt/tags/tag68.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75.xml" ContentType="application/vnd.openxmlformats-officedocument.presentationml.tags+xml"/>
  <Override PartName="/ppt/tags/tag74.xml" ContentType="application/vnd.openxmlformats-officedocument.presentationml.tags+xml"/>
  <Override PartName="/ppt/tags/tag73.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59.xml" ContentType="application/vnd.openxmlformats-officedocument.presentationml.tags+xml"/>
  <Override PartName="/ppt/tags/tag58.xml" ContentType="application/vnd.openxmlformats-officedocument.presentationml.tags+xml"/>
  <Override PartName="/ppt/tags/tag57.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39.xml" ContentType="application/vnd.openxmlformats-officedocument.presentationml.tags+xml"/>
  <Override PartName="/ppt/tags/tag38.xml" ContentType="application/vnd.openxmlformats-officedocument.presentationml.tags+xml"/>
  <Override PartName="/ppt/tags/tag37.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30.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2.xml" ContentType="application/vnd.openxmlformats-officedocument.presentationml.tags+xml"/>
  <Override PartName="/ppt/tags/tag51.xml" ContentType="application/vnd.openxmlformats-officedocument.presentationml.tags+xml"/>
  <Override PartName="/ppt/tags/tag50.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121.xml" ContentType="application/vnd.openxmlformats-officedocument.presentationml.tags+xml"/>
  <Override PartName="/ppt/tags/tag80.xml" ContentType="application/vnd.openxmlformats-officedocument.presentationml.tags+xml"/>
  <Override PartName="/ppt/tags/tag82.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05.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04.xml" ContentType="application/vnd.openxmlformats-officedocument.presentationml.tags+xml"/>
  <Override PartName="/ppt/tags/tag19.xml" ContentType="application/vnd.openxmlformats-officedocument.presentationml.tags+xml"/>
  <Override PartName="/ppt/tags/tag18.xml" ContentType="application/vnd.openxmlformats-officedocument.presentationml.tags+xml"/>
  <Override PartName="/ppt/tags/tag17.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31.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1.xml" ContentType="application/vnd.openxmlformats-officedocument.presentationml.tags+xml"/>
  <Override PartName="/ppt/tags/tag116.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4.xml" ContentType="application/vnd.openxmlformats-officedocument.presentationml.tags+xml"/>
  <Override PartName="/ppt/tags/tag103.xml" ContentType="application/vnd.openxmlformats-officedocument.presentationml.tags+xml"/>
  <Override PartName="/ppt/tags/tag102.xml" ContentType="application/vnd.openxmlformats-officedocument.presentationml.tags+xml"/>
  <Override PartName="/ppt/tags/tag101.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83.xml" ContentType="application/vnd.openxmlformats-officedocument.presentationml.tags+xml"/>
  <Override PartName="/ppt/tags/tag24.xml" ContentType="application/vnd.openxmlformats-officedocument.presentationml.tags+xml"/>
  <Override PartName="/ppt/tags/tag23.xml" ContentType="application/vnd.openxmlformats-officedocument.presentationml.tags+xml"/>
  <Override PartName="/ppt/tags/tag81.xml" ContentType="application/vnd.openxmlformats-officedocument.presentationml.tags+xml"/>
  <Override PartName="/ppt/tags/tag88.xml" ContentType="application/vnd.openxmlformats-officedocument.presentationml.tags+xml"/>
  <Override PartName="/ppt/tags/tag90.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96.xml" ContentType="application/vnd.openxmlformats-officedocument.presentationml.tags+xml"/>
  <Override PartName="/ppt/tags/tag95.xml" ContentType="application/vnd.openxmlformats-officedocument.presentationml.tags+xml"/>
  <Override PartName="/ppt/tags/tag94.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89.xml" ContentType="application/vnd.openxmlformats-officedocument.presentationml.tags+xml"/>
  <Override PartName="/ppt/authors.xml" ContentType="application/vnd.ms-powerpoint.author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4"/>
    <p:sldMasterId id="2147483703" r:id="rId5"/>
  </p:sldMasterIdLst>
  <p:notesMasterIdLst>
    <p:notesMasterId r:id="rId26"/>
  </p:notesMasterIdLst>
  <p:sldIdLst>
    <p:sldId id="256" r:id="rId6"/>
    <p:sldId id="300" r:id="rId7"/>
    <p:sldId id="287" r:id="rId8"/>
    <p:sldId id="297" r:id="rId9"/>
    <p:sldId id="279" r:id="rId10"/>
    <p:sldId id="312" r:id="rId11"/>
    <p:sldId id="309" r:id="rId12"/>
    <p:sldId id="310" r:id="rId13"/>
    <p:sldId id="259" r:id="rId14"/>
    <p:sldId id="304" r:id="rId15"/>
    <p:sldId id="319" r:id="rId16"/>
    <p:sldId id="276" r:id="rId17"/>
    <p:sldId id="313" r:id="rId18"/>
    <p:sldId id="311" r:id="rId19"/>
    <p:sldId id="314" r:id="rId20"/>
    <p:sldId id="308" r:id="rId21"/>
    <p:sldId id="280" r:id="rId22"/>
    <p:sldId id="275" r:id="rId23"/>
    <p:sldId id="293" r:id="rId24"/>
    <p:sldId id="321" r:id="rId25"/>
  </p:sldIdLst>
  <p:sldSz cx="12192000" cy="6858000"/>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2BB196-F667-618E-617D-73AF965509E8}" name="Nell Rooney" initials="NR" userId="Nell Rooney" providerId="None"/>
  <p188:author id="{759A46AA-C49D-AD7C-BA9E-003AFB3A5429}" name="Elizabeth Vahtrick" initials="LV" userId="S::elizabeth.vahtrick@aec.gov.au::ae7fd9d6-49d2-46fb-9e0c-f01a9503567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BDA"/>
    <a:srgbClr val="0081C6"/>
    <a:srgbClr val="F584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93" autoAdjust="0"/>
    <p:restoredTop sz="83859" autoAdjust="0"/>
  </p:normalViewPr>
  <p:slideViewPr>
    <p:cSldViewPr snapToGrid="0">
      <p:cViewPr>
        <p:scale>
          <a:sx n="50" d="100"/>
          <a:sy n="50" d="100"/>
        </p:scale>
        <p:origin x="1416" y="21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45000" cy="450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customXml" Target="../customXml/item4.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gs" Target="tags/tag1.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rrin Wilson" userId="32cd7679-de35-40cd-ab69-d2843b31f159" providerId="ADAL" clId="{546FB9AC-E025-4010-BD42-EEE394AA8EF8}"/>
    <pc:docChg chg="undo custSel mod delSld modSld sldOrd">
      <pc:chgData name="Errin Wilson" userId="32cd7679-de35-40cd-ab69-d2843b31f159" providerId="ADAL" clId="{546FB9AC-E025-4010-BD42-EEE394AA8EF8}" dt="2024-12-03T01:09:18.951" v="463" actId="1036"/>
      <pc:docMkLst>
        <pc:docMk/>
      </pc:docMkLst>
      <pc:sldChg chg="modSp mod">
        <pc:chgData name="Errin Wilson" userId="32cd7679-de35-40cd-ab69-d2843b31f159" providerId="ADAL" clId="{546FB9AC-E025-4010-BD42-EEE394AA8EF8}" dt="2024-12-02T04:56:26.093" v="3" actId="14100"/>
        <pc:sldMkLst>
          <pc:docMk/>
          <pc:sldMk cId="4079230866" sldId="256"/>
        </pc:sldMkLst>
        <pc:picChg chg="mod">
          <ac:chgData name="Errin Wilson" userId="32cd7679-de35-40cd-ab69-d2843b31f159" providerId="ADAL" clId="{546FB9AC-E025-4010-BD42-EEE394AA8EF8}" dt="2024-12-02T04:56:26.093" v="3" actId="14100"/>
          <ac:picMkLst>
            <pc:docMk/>
            <pc:sldMk cId="4079230866" sldId="256"/>
            <ac:picMk id="5" creationId="{AD28AEF4-F0F8-4160-DEF9-952CF3D7E031}"/>
          </ac:picMkLst>
        </pc:picChg>
      </pc:sldChg>
      <pc:sldChg chg="del">
        <pc:chgData name="Errin Wilson" userId="32cd7679-de35-40cd-ab69-d2843b31f159" providerId="ADAL" clId="{546FB9AC-E025-4010-BD42-EEE394AA8EF8}" dt="2024-12-02T04:57:27.405" v="10" actId="47"/>
        <pc:sldMkLst>
          <pc:docMk/>
          <pc:sldMk cId="1380414319" sldId="261"/>
        </pc:sldMkLst>
      </pc:sldChg>
      <pc:sldChg chg="modSp mod">
        <pc:chgData name="Errin Wilson" userId="32cd7679-de35-40cd-ab69-d2843b31f159" providerId="ADAL" clId="{546FB9AC-E025-4010-BD42-EEE394AA8EF8}" dt="2024-12-03T00:58:33.608" v="264" actId="6549"/>
        <pc:sldMkLst>
          <pc:docMk/>
          <pc:sldMk cId="573933359" sldId="280"/>
        </pc:sldMkLst>
        <pc:spChg chg="mod">
          <ac:chgData name="Errin Wilson" userId="32cd7679-de35-40cd-ab69-d2843b31f159" providerId="ADAL" clId="{546FB9AC-E025-4010-BD42-EEE394AA8EF8}" dt="2024-12-03T00:58:33.608" v="264" actId="6549"/>
          <ac:spMkLst>
            <pc:docMk/>
            <pc:sldMk cId="573933359" sldId="280"/>
            <ac:spMk id="14" creationId="{E0AFDA3A-C319-679B-6CC4-7F9EECB1BF62}"/>
          </ac:spMkLst>
        </pc:spChg>
      </pc:sldChg>
      <pc:sldChg chg="delSp modSp mod">
        <pc:chgData name="Errin Wilson" userId="32cd7679-de35-40cd-ab69-d2843b31f159" providerId="ADAL" clId="{546FB9AC-E025-4010-BD42-EEE394AA8EF8}" dt="2024-12-03T00:58:19.580" v="263" actId="20577"/>
        <pc:sldMkLst>
          <pc:docMk/>
          <pc:sldMk cId="922393757" sldId="287"/>
        </pc:sldMkLst>
        <pc:spChg chg="mod">
          <ac:chgData name="Errin Wilson" userId="32cd7679-de35-40cd-ab69-d2843b31f159" providerId="ADAL" clId="{546FB9AC-E025-4010-BD42-EEE394AA8EF8}" dt="2024-12-03T00:58:19.580" v="263" actId="20577"/>
          <ac:spMkLst>
            <pc:docMk/>
            <pc:sldMk cId="922393757" sldId="287"/>
            <ac:spMk id="3" creationId="{8BA64A42-EA0A-D5ED-CCAD-EE00A1590E20}"/>
          </ac:spMkLst>
        </pc:spChg>
      </pc:sldChg>
      <pc:sldChg chg="del">
        <pc:chgData name="Errin Wilson" userId="32cd7679-de35-40cd-ab69-d2843b31f159" providerId="ADAL" clId="{546FB9AC-E025-4010-BD42-EEE394AA8EF8}" dt="2024-12-02T05:06:28.679" v="94" actId="2696"/>
        <pc:sldMkLst>
          <pc:docMk/>
          <pc:sldMk cId="3009558903" sldId="290"/>
        </pc:sldMkLst>
      </pc:sldChg>
      <pc:sldChg chg="del">
        <pc:chgData name="Errin Wilson" userId="32cd7679-de35-40cd-ab69-d2843b31f159" providerId="ADAL" clId="{546FB9AC-E025-4010-BD42-EEE394AA8EF8}" dt="2024-12-02T04:57:17.794" v="6" actId="47"/>
        <pc:sldMkLst>
          <pc:docMk/>
          <pc:sldMk cId="2181640983" sldId="291"/>
        </pc:sldMkLst>
      </pc:sldChg>
      <pc:sldChg chg="delSp modSp mod">
        <pc:chgData name="Errin Wilson" userId="32cd7679-de35-40cd-ab69-d2843b31f159" providerId="ADAL" clId="{546FB9AC-E025-4010-BD42-EEE394AA8EF8}" dt="2024-12-03T00:59:44.144" v="291" actId="1076"/>
        <pc:sldMkLst>
          <pc:docMk/>
          <pc:sldMk cId="4288356715" sldId="293"/>
        </pc:sldMkLst>
        <pc:spChg chg="mod">
          <ac:chgData name="Errin Wilson" userId="32cd7679-de35-40cd-ab69-d2843b31f159" providerId="ADAL" clId="{546FB9AC-E025-4010-BD42-EEE394AA8EF8}" dt="2024-12-03T00:59:23.493" v="270" actId="14100"/>
          <ac:spMkLst>
            <pc:docMk/>
            <pc:sldMk cId="4288356715" sldId="293"/>
            <ac:spMk id="3" creationId="{1F32100E-3D21-6400-9F67-C5B71EA53937}"/>
          </ac:spMkLst>
        </pc:spChg>
        <pc:picChg chg="mod">
          <ac:chgData name="Errin Wilson" userId="32cd7679-de35-40cd-ab69-d2843b31f159" providerId="ADAL" clId="{546FB9AC-E025-4010-BD42-EEE394AA8EF8}" dt="2024-12-03T00:59:44.144" v="291" actId="1076"/>
          <ac:picMkLst>
            <pc:docMk/>
            <pc:sldMk cId="4288356715" sldId="293"/>
            <ac:picMk id="7" creationId="{DA3E023B-DA9F-62E7-4BB5-4B6D9A50E8EC}"/>
          </ac:picMkLst>
        </pc:picChg>
      </pc:sldChg>
      <pc:sldChg chg="del">
        <pc:chgData name="Errin Wilson" userId="32cd7679-de35-40cd-ab69-d2843b31f159" providerId="ADAL" clId="{546FB9AC-E025-4010-BD42-EEE394AA8EF8}" dt="2024-12-02T04:57:36.331" v="11" actId="47"/>
        <pc:sldMkLst>
          <pc:docMk/>
          <pc:sldMk cId="3585710623" sldId="294"/>
        </pc:sldMkLst>
      </pc:sldChg>
      <pc:sldChg chg="del">
        <pc:chgData name="Errin Wilson" userId="32cd7679-de35-40cd-ab69-d2843b31f159" providerId="ADAL" clId="{546FB9AC-E025-4010-BD42-EEE394AA8EF8}" dt="2024-12-02T04:57:44.882" v="12" actId="47"/>
        <pc:sldMkLst>
          <pc:docMk/>
          <pc:sldMk cId="4225613370" sldId="298"/>
        </pc:sldMkLst>
      </pc:sldChg>
      <pc:sldChg chg="delSp modSp mod">
        <pc:chgData name="Errin Wilson" userId="32cd7679-de35-40cd-ab69-d2843b31f159" providerId="ADAL" clId="{546FB9AC-E025-4010-BD42-EEE394AA8EF8}" dt="2024-12-03T01:09:18.951" v="463" actId="1036"/>
        <pc:sldMkLst>
          <pc:docMk/>
          <pc:sldMk cId="2377090748" sldId="300"/>
        </pc:sldMkLst>
        <pc:spChg chg="mod">
          <ac:chgData name="Errin Wilson" userId="32cd7679-de35-40cd-ab69-d2843b31f159" providerId="ADAL" clId="{546FB9AC-E025-4010-BD42-EEE394AA8EF8}" dt="2024-12-03T01:09:18.951" v="463" actId="1036"/>
          <ac:spMkLst>
            <pc:docMk/>
            <pc:sldMk cId="2377090748" sldId="300"/>
            <ac:spMk id="5" creationId="{C7861694-1B91-3059-5083-ACC658151397}"/>
          </ac:spMkLst>
        </pc:spChg>
        <pc:spChg chg="mod">
          <ac:chgData name="Errin Wilson" userId="32cd7679-de35-40cd-ab69-d2843b31f159" providerId="ADAL" clId="{546FB9AC-E025-4010-BD42-EEE394AA8EF8}" dt="2024-12-03T01:09:18.951" v="463" actId="1036"/>
          <ac:spMkLst>
            <pc:docMk/>
            <pc:sldMk cId="2377090748" sldId="300"/>
            <ac:spMk id="9" creationId="{97D6E85E-28C4-E594-9B41-CEC5F621A55C}"/>
          </ac:spMkLst>
        </pc:spChg>
        <pc:spChg chg="mod">
          <ac:chgData name="Errin Wilson" userId="32cd7679-de35-40cd-ab69-d2843b31f159" providerId="ADAL" clId="{546FB9AC-E025-4010-BD42-EEE394AA8EF8}" dt="2024-12-03T01:09:18.951" v="463" actId="1036"/>
          <ac:spMkLst>
            <pc:docMk/>
            <pc:sldMk cId="2377090748" sldId="300"/>
            <ac:spMk id="13" creationId="{09B80AFA-FC19-335A-2B0F-79A967F4426E}"/>
          </ac:spMkLst>
        </pc:spChg>
        <pc:spChg chg="mod">
          <ac:chgData name="Errin Wilson" userId="32cd7679-de35-40cd-ab69-d2843b31f159" providerId="ADAL" clId="{546FB9AC-E025-4010-BD42-EEE394AA8EF8}" dt="2024-12-03T01:09:18.951" v="463" actId="1036"/>
          <ac:spMkLst>
            <pc:docMk/>
            <pc:sldMk cId="2377090748" sldId="300"/>
            <ac:spMk id="20" creationId="{5D48BFA4-BA16-B77A-A8E2-7772589B6E50}"/>
          </ac:spMkLst>
        </pc:spChg>
        <pc:spChg chg="mod">
          <ac:chgData name="Errin Wilson" userId="32cd7679-de35-40cd-ab69-d2843b31f159" providerId="ADAL" clId="{546FB9AC-E025-4010-BD42-EEE394AA8EF8}" dt="2024-12-03T01:09:18.951" v="463" actId="1036"/>
          <ac:spMkLst>
            <pc:docMk/>
            <pc:sldMk cId="2377090748" sldId="300"/>
            <ac:spMk id="25" creationId="{37A6CC2E-9E9C-DEC0-AAB2-A7E3ACDBE39C}"/>
          </ac:spMkLst>
        </pc:spChg>
        <pc:spChg chg="mod">
          <ac:chgData name="Errin Wilson" userId="32cd7679-de35-40cd-ab69-d2843b31f159" providerId="ADAL" clId="{546FB9AC-E025-4010-BD42-EEE394AA8EF8}" dt="2024-12-03T01:09:18.951" v="463" actId="1036"/>
          <ac:spMkLst>
            <pc:docMk/>
            <pc:sldMk cId="2377090748" sldId="300"/>
            <ac:spMk id="32" creationId="{7F86F1B6-C1E1-3E35-7B6A-F88550A9A058}"/>
          </ac:spMkLst>
        </pc:spChg>
        <pc:spChg chg="mod">
          <ac:chgData name="Errin Wilson" userId="32cd7679-de35-40cd-ab69-d2843b31f159" providerId="ADAL" clId="{546FB9AC-E025-4010-BD42-EEE394AA8EF8}" dt="2024-12-03T01:09:18.951" v="463" actId="1036"/>
          <ac:spMkLst>
            <pc:docMk/>
            <pc:sldMk cId="2377090748" sldId="300"/>
            <ac:spMk id="33" creationId="{5CB48231-34CA-5A1D-BF7F-34C64DE7BDE0}"/>
          </ac:spMkLst>
        </pc:spChg>
        <pc:grpChg chg="mod">
          <ac:chgData name="Errin Wilson" userId="32cd7679-de35-40cd-ab69-d2843b31f159" providerId="ADAL" clId="{546FB9AC-E025-4010-BD42-EEE394AA8EF8}" dt="2024-12-03T01:09:18.951" v="463" actId="1036"/>
          <ac:grpSpMkLst>
            <pc:docMk/>
            <pc:sldMk cId="2377090748" sldId="300"/>
            <ac:grpSpMk id="6" creationId="{AD37B9B6-2941-784C-2573-A7530066E0F1}"/>
          </ac:grpSpMkLst>
        </pc:grpChg>
        <pc:grpChg chg="mod">
          <ac:chgData name="Errin Wilson" userId="32cd7679-de35-40cd-ab69-d2843b31f159" providerId="ADAL" clId="{546FB9AC-E025-4010-BD42-EEE394AA8EF8}" dt="2024-12-03T01:09:18.951" v="463" actId="1036"/>
          <ac:grpSpMkLst>
            <pc:docMk/>
            <pc:sldMk cId="2377090748" sldId="300"/>
            <ac:grpSpMk id="10" creationId="{C0AC63F5-9388-1E2B-3276-4B37FDE3B37E}"/>
          </ac:grpSpMkLst>
        </pc:grpChg>
        <pc:grpChg chg="mod">
          <ac:chgData name="Errin Wilson" userId="32cd7679-de35-40cd-ab69-d2843b31f159" providerId="ADAL" clId="{546FB9AC-E025-4010-BD42-EEE394AA8EF8}" dt="2024-12-03T01:09:18.951" v="463" actId="1036"/>
          <ac:grpSpMkLst>
            <pc:docMk/>
            <pc:sldMk cId="2377090748" sldId="300"/>
            <ac:grpSpMk id="14" creationId="{BB6B5329-F63E-6A83-EDC2-C8344B01DA09}"/>
          </ac:grpSpMkLst>
        </pc:grpChg>
        <pc:grpChg chg="mod">
          <ac:chgData name="Errin Wilson" userId="32cd7679-de35-40cd-ab69-d2843b31f159" providerId="ADAL" clId="{546FB9AC-E025-4010-BD42-EEE394AA8EF8}" dt="2024-12-03T01:09:18.951" v="463" actId="1036"/>
          <ac:grpSpMkLst>
            <pc:docMk/>
            <pc:sldMk cId="2377090748" sldId="300"/>
            <ac:grpSpMk id="17" creationId="{327B3EE1-30A3-17E0-A79E-256763D2BA4B}"/>
          </ac:grpSpMkLst>
        </pc:grpChg>
        <pc:grpChg chg="mod">
          <ac:chgData name="Errin Wilson" userId="32cd7679-de35-40cd-ab69-d2843b31f159" providerId="ADAL" clId="{546FB9AC-E025-4010-BD42-EEE394AA8EF8}" dt="2024-12-03T01:09:18.951" v="463" actId="1036"/>
          <ac:grpSpMkLst>
            <pc:docMk/>
            <pc:sldMk cId="2377090748" sldId="300"/>
            <ac:grpSpMk id="26" creationId="{95D9E982-7F67-C8C4-9723-7F20BFC9E946}"/>
          </ac:grpSpMkLst>
        </pc:grpChg>
        <pc:grpChg chg="mod">
          <ac:chgData name="Errin Wilson" userId="32cd7679-de35-40cd-ab69-d2843b31f159" providerId="ADAL" clId="{546FB9AC-E025-4010-BD42-EEE394AA8EF8}" dt="2024-12-03T01:09:18.951" v="463" actId="1036"/>
          <ac:grpSpMkLst>
            <pc:docMk/>
            <pc:sldMk cId="2377090748" sldId="300"/>
            <ac:grpSpMk id="29" creationId="{8929563C-C3C0-BC52-E891-4C03F4B7F466}"/>
          </ac:grpSpMkLst>
        </pc:grpChg>
        <pc:grpChg chg="mod">
          <ac:chgData name="Errin Wilson" userId="32cd7679-de35-40cd-ab69-d2843b31f159" providerId="ADAL" clId="{546FB9AC-E025-4010-BD42-EEE394AA8EF8}" dt="2024-12-03T01:09:18.951" v="463" actId="1036"/>
          <ac:grpSpMkLst>
            <pc:docMk/>
            <pc:sldMk cId="2377090748" sldId="300"/>
            <ac:grpSpMk id="34" creationId="{62D2AAC6-DE47-129A-F13E-BB2FCD343769}"/>
          </ac:grpSpMkLst>
        </pc:grpChg>
      </pc:sldChg>
      <pc:sldChg chg="del">
        <pc:chgData name="Errin Wilson" userId="32cd7679-de35-40cd-ab69-d2843b31f159" providerId="ADAL" clId="{546FB9AC-E025-4010-BD42-EEE394AA8EF8}" dt="2024-12-02T04:57:20.526" v="8" actId="47"/>
        <pc:sldMkLst>
          <pc:docMk/>
          <pc:sldMk cId="1054035255" sldId="305"/>
        </pc:sldMkLst>
      </pc:sldChg>
      <pc:sldChg chg="delSp modSp mod">
        <pc:chgData name="Errin Wilson" userId="32cd7679-de35-40cd-ab69-d2843b31f159" providerId="ADAL" clId="{546FB9AC-E025-4010-BD42-EEE394AA8EF8}" dt="2024-12-02T05:06:07.902" v="93" actId="1076"/>
        <pc:sldMkLst>
          <pc:docMk/>
          <pc:sldMk cId="568586183" sldId="309"/>
        </pc:sldMkLst>
        <pc:spChg chg="mod">
          <ac:chgData name="Errin Wilson" userId="32cd7679-de35-40cd-ab69-d2843b31f159" providerId="ADAL" clId="{546FB9AC-E025-4010-BD42-EEE394AA8EF8}" dt="2024-12-02T05:05:06.809" v="76" actId="14100"/>
          <ac:spMkLst>
            <pc:docMk/>
            <pc:sldMk cId="568586183" sldId="309"/>
            <ac:spMk id="4" creationId="{E4019F00-3F31-E49B-0A47-4B2BA5C1A2F3}"/>
          </ac:spMkLst>
        </pc:spChg>
        <pc:spChg chg="mod">
          <ac:chgData name="Errin Wilson" userId="32cd7679-de35-40cd-ab69-d2843b31f159" providerId="ADAL" clId="{546FB9AC-E025-4010-BD42-EEE394AA8EF8}" dt="2024-12-02T05:06:07.902" v="93" actId="1076"/>
          <ac:spMkLst>
            <pc:docMk/>
            <pc:sldMk cId="568586183" sldId="309"/>
            <ac:spMk id="7" creationId="{4EC331B8-8A23-6FCA-6BF3-D14150CB5BA4}"/>
          </ac:spMkLst>
        </pc:spChg>
        <pc:spChg chg="mod">
          <ac:chgData name="Errin Wilson" userId="32cd7679-de35-40cd-ab69-d2843b31f159" providerId="ADAL" clId="{546FB9AC-E025-4010-BD42-EEE394AA8EF8}" dt="2024-12-02T05:06:07.902" v="93" actId="1076"/>
          <ac:spMkLst>
            <pc:docMk/>
            <pc:sldMk cId="568586183" sldId="309"/>
            <ac:spMk id="16" creationId="{3D3ECB24-D2B7-CD1E-F4E9-B1CFE5686CA1}"/>
          </ac:spMkLst>
        </pc:spChg>
        <pc:picChg chg="mod">
          <ac:chgData name="Errin Wilson" userId="32cd7679-de35-40cd-ab69-d2843b31f159" providerId="ADAL" clId="{546FB9AC-E025-4010-BD42-EEE394AA8EF8}" dt="2024-12-02T05:05:24.768" v="88" actId="1076"/>
          <ac:picMkLst>
            <pc:docMk/>
            <pc:sldMk cId="568586183" sldId="309"/>
            <ac:picMk id="11" creationId="{D386584A-3A42-CA11-C606-FA915891FF07}"/>
          </ac:picMkLst>
        </pc:picChg>
        <pc:picChg chg="mod">
          <ac:chgData name="Errin Wilson" userId="32cd7679-de35-40cd-ab69-d2843b31f159" providerId="ADAL" clId="{546FB9AC-E025-4010-BD42-EEE394AA8EF8}" dt="2024-12-02T05:06:07.902" v="93" actId="1076"/>
          <ac:picMkLst>
            <pc:docMk/>
            <pc:sldMk cId="568586183" sldId="309"/>
            <ac:picMk id="13" creationId="{AEC72DEF-2B71-33A5-CE98-EBB634887178}"/>
          </ac:picMkLst>
        </pc:picChg>
      </pc:sldChg>
      <pc:sldChg chg="delSp modSp mod">
        <pc:chgData name="Errin Wilson" userId="32cd7679-de35-40cd-ab69-d2843b31f159" providerId="ADAL" clId="{546FB9AC-E025-4010-BD42-EEE394AA8EF8}" dt="2024-12-02T05:10:25.284" v="221" actId="12788"/>
        <pc:sldMkLst>
          <pc:docMk/>
          <pc:sldMk cId="775519377" sldId="311"/>
        </pc:sldMkLst>
        <pc:spChg chg="mod">
          <ac:chgData name="Errin Wilson" userId="32cd7679-de35-40cd-ab69-d2843b31f159" providerId="ADAL" clId="{546FB9AC-E025-4010-BD42-EEE394AA8EF8}" dt="2024-12-02T05:09:47.366" v="194" actId="20577"/>
          <ac:spMkLst>
            <pc:docMk/>
            <pc:sldMk cId="775519377" sldId="311"/>
            <ac:spMk id="5" creationId="{BEF6BDC1-7548-DBA0-6F14-878BB2AD050E}"/>
          </ac:spMkLst>
        </pc:spChg>
        <pc:spChg chg="mod">
          <ac:chgData name="Errin Wilson" userId="32cd7679-de35-40cd-ab69-d2843b31f159" providerId="ADAL" clId="{546FB9AC-E025-4010-BD42-EEE394AA8EF8}" dt="2024-12-02T05:10:25.284" v="221" actId="12788"/>
          <ac:spMkLst>
            <pc:docMk/>
            <pc:sldMk cId="775519377" sldId="311"/>
            <ac:spMk id="7" creationId="{F9DDC01F-FBFD-4100-34A4-327A4F49A3D4}"/>
          </ac:spMkLst>
        </pc:spChg>
        <pc:picChg chg="mod">
          <ac:chgData name="Errin Wilson" userId="32cd7679-de35-40cd-ab69-d2843b31f159" providerId="ADAL" clId="{546FB9AC-E025-4010-BD42-EEE394AA8EF8}" dt="2024-12-02T05:10:25.284" v="221" actId="12788"/>
          <ac:picMkLst>
            <pc:docMk/>
            <pc:sldMk cId="775519377" sldId="311"/>
            <ac:picMk id="10" creationId="{08703F41-3D17-D373-29C4-8925A1FDD70F}"/>
          </ac:picMkLst>
        </pc:picChg>
      </pc:sldChg>
      <pc:sldChg chg="addSp delSp modSp mod modCm">
        <pc:chgData name="Errin Wilson" userId="32cd7679-de35-40cd-ab69-d2843b31f159" providerId="ADAL" clId="{546FB9AC-E025-4010-BD42-EEE394AA8EF8}" dt="2024-12-02T05:04:58.805" v="75" actId="14100"/>
        <pc:sldMkLst>
          <pc:docMk/>
          <pc:sldMk cId="1010342512" sldId="312"/>
        </pc:sldMkLst>
        <pc:spChg chg="mod">
          <ac:chgData name="Errin Wilson" userId="32cd7679-de35-40cd-ab69-d2843b31f159" providerId="ADAL" clId="{546FB9AC-E025-4010-BD42-EEE394AA8EF8}" dt="2024-12-02T05:04:58.805" v="75" actId="14100"/>
          <ac:spMkLst>
            <pc:docMk/>
            <pc:sldMk cId="1010342512" sldId="312"/>
            <ac:spMk id="2" creationId="{A131C8B1-3C43-FF6D-F6E3-3C2FAF8F4A43}"/>
          </ac:spMkLst>
        </pc:spChg>
        <pc:spChg chg="mod">
          <ac:chgData name="Errin Wilson" userId="32cd7679-de35-40cd-ab69-d2843b31f159" providerId="ADAL" clId="{546FB9AC-E025-4010-BD42-EEE394AA8EF8}" dt="2024-12-02T05:04:52.317" v="74" actId="1076"/>
          <ac:spMkLst>
            <pc:docMk/>
            <pc:sldMk cId="1010342512" sldId="312"/>
            <ac:spMk id="3" creationId="{5F17244D-8BAF-C0DB-7EEF-48359A97DB8D}"/>
          </ac:spMkLst>
        </pc:spChg>
        <pc:spChg chg="mod">
          <ac:chgData name="Errin Wilson" userId="32cd7679-de35-40cd-ab69-d2843b31f159" providerId="ADAL" clId="{546FB9AC-E025-4010-BD42-EEE394AA8EF8}" dt="2024-12-02T05:00:18.515" v="38" actId="6549"/>
          <ac:spMkLst>
            <pc:docMk/>
            <pc:sldMk cId="1010342512" sldId="312"/>
            <ac:spMk id="5" creationId="{9C95A0F7-9538-7776-F0AF-2A0C45659D22}"/>
          </ac:spMkLst>
        </pc:spChg>
        <pc:picChg chg="mod">
          <ac:chgData name="Errin Wilson" userId="32cd7679-de35-40cd-ab69-d2843b31f159" providerId="ADAL" clId="{546FB9AC-E025-4010-BD42-EEE394AA8EF8}" dt="2024-12-02T05:04:15.221" v="71" actId="1076"/>
          <ac:picMkLst>
            <pc:docMk/>
            <pc:sldMk cId="1010342512" sldId="312"/>
            <ac:picMk id="9" creationId="{B67DF746-7F50-A5B1-841D-0B6F10246D53}"/>
          </ac:picMkLst>
        </pc:picChg>
        <pc:picChg chg="mod">
          <ac:chgData name="Errin Wilson" userId="32cd7679-de35-40cd-ab69-d2843b31f159" providerId="ADAL" clId="{546FB9AC-E025-4010-BD42-EEE394AA8EF8}" dt="2024-12-02T05:04:04.530" v="56" actId="1076"/>
          <ac:picMkLst>
            <pc:docMk/>
            <pc:sldMk cId="1010342512" sldId="312"/>
            <ac:picMk id="11" creationId="{5C09DBEA-8B93-C1BE-3634-0C4E209FD50A}"/>
          </ac:picMkLst>
        </pc:picChg>
        <pc:picChg chg="add mod">
          <ac:chgData name="Errin Wilson" userId="32cd7679-de35-40cd-ab69-d2843b31f159" providerId="ADAL" clId="{546FB9AC-E025-4010-BD42-EEE394AA8EF8}" dt="2024-12-02T05:03:56.274" v="45" actId="14100"/>
          <ac:picMkLst>
            <pc:docMk/>
            <pc:sldMk cId="1010342512" sldId="312"/>
            <ac:picMk id="13" creationId="{C4C88ABE-FDEE-3A24-BEF5-A7E02287C9AD}"/>
          </ac:picMkLst>
        </pc:picChg>
        <pc:extLst>
          <p:ext xmlns:p="http://schemas.openxmlformats.org/presentationml/2006/main" uri="{D6D511B9-2390-475A-947B-AFAB55BFBCF1}">
            <pc226:cmChg xmlns:pc226="http://schemas.microsoft.com/office/powerpoint/2022/06/main/command" xmlns="" chg="mod">
              <pc226:chgData name="Errin Wilson" userId="32cd7679-de35-40cd-ab69-d2843b31f159" providerId="ADAL" clId="{546FB9AC-E025-4010-BD42-EEE394AA8EF8}" dt="2024-12-02T05:00:18.515" v="38" actId="6549"/>
              <pc2:cmMkLst xmlns:pc2="http://schemas.microsoft.com/office/powerpoint/2019/9/main/command">
                <pc:docMk/>
                <pc:sldMk cId="1010342512" sldId="312"/>
                <pc2:cmMk id="{FBD4F362-3D6A-409C-8702-92D33855838F}"/>
              </pc2:cmMkLst>
            </pc226:cmChg>
          </p:ext>
        </pc:extLst>
      </pc:sldChg>
      <pc:sldChg chg="ord">
        <pc:chgData name="Errin Wilson" userId="32cd7679-de35-40cd-ab69-d2843b31f159" providerId="ADAL" clId="{546FB9AC-E025-4010-BD42-EEE394AA8EF8}" dt="2024-12-02T04:57:02.480" v="5"/>
        <pc:sldMkLst>
          <pc:docMk/>
          <pc:sldMk cId="3267261907" sldId="313"/>
        </pc:sldMkLst>
      </pc:sldChg>
      <pc:sldChg chg="modSp mod">
        <pc:chgData name="Errin Wilson" userId="32cd7679-de35-40cd-ab69-d2843b31f159" providerId="ADAL" clId="{546FB9AC-E025-4010-BD42-EEE394AA8EF8}" dt="2024-12-02T05:10:46.215" v="222" actId="14100"/>
        <pc:sldMkLst>
          <pc:docMk/>
          <pc:sldMk cId="740184133" sldId="314"/>
        </pc:sldMkLst>
        <pc:spChg chg="mod">
          <ac:chgData name="Errin Wilson" userId="32cd7679-de35-40cd-ab69-d2843b31f159" providerId="ADAL" clId="{546FB9AC-E025-4010-BD42-EEE394AA8EF8}" dt="2024-12-02T05:10:46.215" v="222" actId="14100"/>
          <ac:spMkLst>
            <pc:docMk/>
            <pc:sldMk cId="740184133" sldId="314"/>
            <ac:spMk id="3" creationId="{C1C6F2F3-D782-8E8B-49E0-A8BA1644B437}"/>
          </ac:spMkLst>
        </pc:spChg>
      </pc:sldChg>
      <pc:sldChg chg="del">
        <pc:chgData name="Errin Wilson" userId="32cd7679-de35-40cd-ab69-d2843b31f159" providerId="ADAL" clId="{546FB9AC-E025-4010-BD42-EEE394AA8EF8}" dt="2024-12-02T05:11:02.482" v="223" actId="2696"/>
        <pc:sldMkLst>
          <pc:docMk/>
          <pc:sldMk cId="4075214828" sldId="315"/>
        </pc:sldMkLst>
      </pc:sldChg>
      <pc:sldChg chg="del">
        <pc:chgData name="Errin Wilson" userId="32cd7679-de35-40cd-ab69-d2843b31f159" providerId="ADAL" clId="{546FB9AC-E025-4010-BD42-EEE394AA8EF8}" dt="2024-12-02T04:57:19.207" v="7" actId="47"/>
        <pc:sldMkLst>
          <pc:docMk/>
          <pc:sldMk cId="1012363220" sldId="318"/>
        </pc:sldMkLst>
      </pc:sldChg>
      <pc:sldChg chg="del">
        <pc:chgData name="Errin Wilson" userId="32cd7679-de35-40cd-ab69-d2843b31f159" providerId="ADAL" clId="{546FB9AC-E025-4010-BD42-EEE394AA8EF8}" dt="2024-12-02T04:57:24.093" v="9" actId="47"/>
        <pc:sldMkLst>
          <pc:docMk/>
          <pc:sldMk cId="2996288068" sldId="320"/>
        </pc:sldMkLst>
      </pc:sldChg>
      <pc:sldChg chg="modSp mod">
        <pc:chgData name="Errin Wilson" userId="32cd7679-de35-40cd-ab69-d2843b31f159" providerId="ADAL" clId="{546FB9AC-E025-4010-BD42-EEE394AA8EF8}" dt="2024-12-03T01:02:20.726" v="350" actId="1076"/>
        <pc:sldMkLst>
          <pc:docMk/>
          <pc:sldMk cId="3162144644" sldId="321"/>
        </pc:sldMkLst>
        <pc:spChg chg="mod">
          <ac:chgData name="Errin Wilson" userId="32cd7679-de35-40cd-ab69-d2843b31f159" providerId="ADAL" clId="{546FB9AC-E025-4010-BD42-EEE394AA8EF8}" dt="2024-12-03T01:02:16.439" v="349" actId="1076"/>
          <ac:spMkLst>
            <pc:docMk/>
            <pc:sldMk cId="3162144644" sldId="321"/>
            <ac:spMk id="2" creationId="{05E3D08C-E427-3F26-C301-DD2743832C87}"/>
          </ac:spMkLst>
        </pc:spChg>
        <pc:spChg chg="mod">
          <ac:chgData name="Errin Wilson" userId="32cd7679-de35-40cd-ab69-d2843b31f159" providerId="ADAL" clId="{546FB9AC-E025-4010-BD42-EEE394AA8EF8}" dt="2024-12-03T01:02:20.726" v="350" actId="1076"/>
          <ac:spMkLst>
            <pc:docMk/>
            <pc:sldMk cId="3162144644" sldId="321"/>
            <ac:spMk id="3" creationId="{EF40177C-372D-9B01-2178-B6C19DBC0142}"/>
          </ac:spMkLst>
        </pc:spChg>
        <pc:spChg chg="mod">
          <ac:chgData name="Errin Wilson" userId="32cd7679-de35-40cd-ab69-d2843b31f159" providerId="ADAL" clId="{546FB9AC-E025-4010-BD42-EEE394AA8EF8}" dt="2024-12-03T01:02:06.604" v="348" actId="1036"/>
          <ac:spMkLst>
            <pc:docMk/>
            <pc:sldMk cId="3162144644" sldId="321"/>
            <ac:spMk id="5" creationId="{2A7C250A-51E4-5F4E-A81B-C37DE9ED454F}"/>
          </ac:spMkLst>
        </pc:spChg>
        <pc:spChg chg="mod">
          <ac:chgData name="Errin Wilson" userId="32cd7679-de35-40cd-ab69-d2843b31f159" providerId="ADAL" clId="{546FB9AC-E025-4010-BD42-EEE394AA8EF8}" dt="2024-12-03T01:01:38.295" v="323" actId="12788"/>
          <ac:spMkLst>
            <pc:docMk/>
            <pc:sldMk cId="3162144644" sldId="321"/>
            <ac:spMk id="19" creationId="{318169F8-1226-B668-BCDD-1BAAF10CFAA2}"/>
          </ac:spMkLst>
        </pc:spChg>
        <pc:spChg chg="mod">
          <ac:chgData name="Errin Wilson" userId="32cd7679-de35-40cd-ab69-d2843b31f159" providerId="ADAL" clId="{546FB9AC-E025-4010-BD42-EEE394AA8EF8}" dt="2024-12-03T01:01:44.605" v="324" actId="12788"/>
          <ac:spMkLst>
            <pc:docMk/>
            <pc:sldMk cId="3162144644" sldId="321"/>
            <ac:spMk id="23" creationId="{BD132EE3-4EDA-6145-C3FD-E39B6D51C3A6}"/>
          </ac:spMkLst>
        </pc:spChg>
        <pc:spChg chg="mod">
          <ac:chgData name="Errin Wilson" userId="32cd7679-de35-40cd-ab69-d2843b31f159" providerId="ADAL" clId="{546FB9AC-E025-4010-BD42-EEE394AA8EF8}" dt="2024-12-03T01:01:51.009" v="325" actId="12788"/>
          <ac:spMkLst>
            <pc:docMk/>
            <pc:sldMk cId="3162144644" sldId="321"/>
            <ac:spMk id="24" creationId="{707EEEEC-AFA3-D241-9A45-788CA373BCAC}"/>
          </ac:spMkLst>
        </pc:spChg>
        <pc:picChg chg="mod">
          <ac:chgData name="Errin Wilson" userId="32cd7679-de35-40cd-ab69-d2843b31f159" providerId="ADAL" clId="{546FB9AC-E025-4010-BD42-EEE394AA8EF8}" dt="2024-12-03T01:01:38.295" v="323" actId="12788"/>
          <ac:picMkLst>
            <pc:docMk/>
            <pc:sldMk cId="3162144644" sldId="321"/>
            <ac:picMk id="7" creationId="{2CE4CAC0-72FF-5AF8-4821-C1E62F69F1D0}"/>
          </ac:picMkLst>
        </pc:picChg>
        <pc:picChg chg="mod">
          <ac:chgData name="Errin Wilson" userId="32cd7679-de35-40cd-ab69-d2843b31f159" providerId="ADAL" clId="{546FB9AC-E025-4010-BD42-EEE394AA8EF8}" dt="2024-12-03T01:01:44.605" v="324" actId="12788"/>
          <ac:picMkLst>
            <pc:docMk/>
            <pc:sldMk cId="3162144644" sldId="321"/>
            <ac:picMk id="11" creationId="{F52711B0-A28F-4EEB-D3BB-FC1E4EC35DAE}"/>
          </ac:picMkLst>
        </pc:picChg>
        <pc:picChg chg="mod">
          <ac:chgData name="Errin Wilson" userId="32cd7679-de35-40cd-ab69-d2843b31f159" providerId="ADAL" clId="{546FB9AC-E025-4010-BD42-EEE394AA8EF8}" dt="2024-12-03T01:01:51.009" v="325" actId="12788"/>
          <ac:picMkLst>
            <pc:docMk/>
            <pc:sldMk cId="3162144644" sldId="321"/>
            <ac:picMk id="12" creationId="{01D9F709-549D-5844-8242-0ED3F6AE2481}"/>
          </ac:picMkLst>
        </pc:picChg>
      </pc:sldChg>
    </pc:docChg>
  </pc:docChgLst>
  <pc:docChgLst>
    <pc:chgData name="Bartholome Fejedero" userId="96dfbccbe1f2cca6" providerId="LiveId" clId="{93592E35-68FA-4D5A-B421-C23556A1EFE9}"/>
    <pc:docChg chg="undo custSel modSld">
      <pc:chgData name="Bartholome Fejedero" userId="96dfbccbe1f2cca6" providerId="LiveId" clId="{93592E35-68FA-4D5A-B421-C23556A1EFE9}" dt="2024-12-16T22:15:16.497" v="6"/>
      <pc:docMkLst>
        <pc:docMk/>
      </pc:docMkLst>
      <pc:sldChg chg="modSp mod">
        <pc:chgData name="Bartholome Fejedero" userId="96dfbccbe1f2cca6" providerId="LiveId" clId="{93592E35-68FA-4D5A-B421-C23556A1EFE9}" dt="2024-12-16T22:15:16.497" v="6"/>
        <pc:sldMkLst>
          <pc:docMk/>
          <pc:sldMk cId="107641656" sldId="304"/>
        </pc:sldMkLst>
        <pc:spChg chg="mod">
          <ac:chgData name="Bartholome Fejedero" userId="96dfbccbe1f2cca6" providerId="LiveId" clId="{93592E35-68FA-4D5A-B421-C23556A1EFE9}" dt="2024-12-16T22:14:44.009" v="2"/>
          <ac:spMkLst>
            <pc:docMk/>
            <pc:sldMk cId="107641656" sldId="304"/>
            <ac:spMk id="9" creationId="{FBAC3D96-D24C-3315-927C-24A953F968CD}"/>
          </ac:spMkLst>
        </pc:spChg>
        <pc:spChg chg="mod">
          <ac:chgData name="Bartholome Fejedero" userId="96dfbccbe1f2cca6" providerId="LiveId" clId="{93592E35-68FA-4D5A-B421-C23556A1EFE9}" dt="2024-12-16T22:15:16.497" v="6"/>
          <ac:spMkLst>
            <pc:docMk/>
            <pc:sldMk cId="107641656" sldId="304"/>
            <ac:spMk id="14" creationId="{2D568688-6605-91A3-8977-0721D6234EB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D10C93-71CE-4B3D-A47F-3C53A5613DEA}" type="datetimeFigureOut">
              <a:rPr lang="en-AU" smtClean="0"/>
              <a:t>20/12/2024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3179BB-ACDB-4FF0-AEFB-E647DCED0A27}" type="slidenum">
              <a:rPr lang="en-AU" smtClean="0"/>
              <a:t>‹#›</a:t>
            </a:fld>
            <a:endParaRPr lang="en-AU"/>
          </a:p>
        </p:txBody>
      </p:sp>
    </p:spTree>
    <p:extLst>
      <p:ext uri="{BB962C8B-B14F-4D97-AF65-F5344CB8AC3E}">
        <p14:creationId xmlns:p14="http://schemas.microsoft.com/office/powerpoint/2010/main" val="453368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s://www.youtube.com/watch?v=BnPvzRX_Kxk&amp;list=PL95CxBiLrB_nFbcmrGMgqWEjYuguzOPlY&amp;index=1" TargetMode="External"/><Relationship Id="rId3" Type="http://schemas.openxmlformats.org/officeDocument/2006/relationships/hyperlink" Target="https://www.youtube.com/watch?v=CpFxbmuif9s&amp;list=PL95CxBiLrB_nFbcmrGMgqWEjYuguzOPlY&amp;index=5" TargetMode="External"/><Relationship Id="rId7" Type="http://schemas.openxmlformats.org/officeDocument/2006/relationships/hyperlink" Target="https://www.youtube.com/watch?v=75WiMBm2W24&amp;list=PL95CxBiLrB_nFbcmrGMgqWEjYuguzOPlY&amp;index=2"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www.youtube.com/watch?v=a7CWSi8AbDA&amp;list=PL95CxBiLrB_nFbcmrGMgqWEjYuguzOPlY&amp;index=3" TargetMode="External"/><Relationship Id="rId5" Type="http://schemas.openxmlformats.org/officeDocument/2006/relationships/hyperlink" Target="https://www.youtube.com/watch?v=hBGIuTspBGg&amp;list=PL95CxBiLrB_nFbcmrGMgqWEjYuguzOPlY&amp;index=4" TargetMode="External"/><Relationship Id="rId4" Type="http://schemas.openxmlformats.org/officeDocument/2006/relationships/hyperlink" Target="https://www.youtube.com/watch?v=-0LOSLQvB9Q&amp;list=PL95CxBiLrB_nFbcmrGMgqWEjYuguzOPlY&amp;index=6" TargetMode="External"/></Relationships>
</file>

<file path=ppt/notesSlides/_rels/notesSlide2.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hyperlink" Target="https://www.aph.gov.au/Senators_and_Members/Members" TargetMode="Externa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hyperlink" Target="https://electorate.aec.gov.au/" TargetMode="Externa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s://www.parliament.vic.gov.au/members/member-search/?page=1&amp;pageSize=10&amp;session=C&amp;sortType=2" TargetMode="External"/><Relationship Id="rId13" Type="http://schemas.openxmlformats.org/officeDocument/2006/relationships/hyperlink" Target="https://www.parliament.act.gov.au/members/members-of-the-assembly" TargetMode="External"/><Relationship Id="rId3" Type="http://schemas.openxmlformats.org/officeDocument/2006/relationships/tags" Target="../tags/tag48.xml"/><Relationship Id="rId7" Type="http://schemas.openxmlformats.org/officeDocument/2006/relationships/hyperlink" Target="https://www.parliament.nsw.gov.au/members/pages/all-members.aspx" TargetMode="External"/><Relationship Id="rId12" Type="http://schemas.openxmlformats.org/officeDocument/2006/relationships/hyperlink" Target="https://www.parliament.tas.gov.au/house-of-assembly/members" TargetMode="Externa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hyperlink" Target="https://elections.nsw.gov.au/elections/find-my-electorate" TargetMode="External"/><Relationship Id="rId11" Type="http://schemas.openxmlformats.org/officeDocument/2006/relationships/hyperlink" Target="https://www.parliament.sa.gov.au/en/Members/Member-Details" TargetMode="External"/><Relationship Id="rId5" Type="http://schemas.openxmlformats.org/officeDocument/2006/relationships/slide" Target="../slides/slide7.xml"/><Relationship Id="rId10" Type="http://schemas.openxmlformats.org/officeDocument/2006/relationships/hyperlink" Target="https://www.parliament.wa.gov.au/parliament/memblist.nsf/WAMembers" TargetMode="External"/><Relationship Id="rId4" Type="http://schemas.openxmlformats.org/officeDocument/2006/relationships/notesMaster" Target="../notesMasters/notesMaster1.xml"/><Relationship Id="rId9" Type="http://schemas.openxmlformats.org/officeDocument/2006/relationships/hyperlink" Target="https://www.qld.gov.au/about/contact-government/contacts/local-mp" TargetMode="External"/><Relationship Id="rId14" Type="http://schemas.openxmlformats.org/officeDocument/2006/relationships/hyperlink" Target="https://parliament.nt.gov.au/members"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vi" sz="1200" b="0" i="0" u="none" strike="noStrike">
                <a:latin typeface="Calibri"/>
                <a:hlinkClick r:id="rId3"/>
              </a:rPr>
              <a:t>Câu chuyện của cử tri: Biên soạn (phụ đề tiếng Anh) (youtube.com)</a:t>
            </a:r>
            <a:endParaRPr lang="en-AU"/>
          </a:p>
          <a:p>
            <a:endParaRPr lang="en-AU"/>
          </a:p>
          <a:p>
            <a:pPr rtl="0"/>
            <a:r>
              <a:rPr lang="vi" sz="1200" b="0" i="0" u="none" strike="noStrike">
                <a:latin typeface="Calibri"/>
                <a:hlinkClick r:id="rId4"/>
              </a:rPr>
              <a:t>Câu chuyện của cử tri - Tiếng Việt – YouTube</a:t>
            </a:r>
            <a:endParaRPr lang="en-AU"/>
          </a:p>
          <a:p>
            <a:endParaRPr lang="en-AU"/>
          </a:p>
          <a:p>
            <a:pPr rtl="0"/>
            <a:r>
              <a:rPr lang="vi" sz="1200" b="0" i="0" u="none" strike="noStrike">
                <a:latin typeface="Calibri"/>
                <a:hlinkClick r:id="rId5"/>
              </a:rPr>
              <a:t>Câu chuyện của cử tri - Tiếng Trung (youtube.com)</a:t>
            </a:r>
            <a:endParaRPr lang="en-AU"/>
          </a:p>
          <a:p>
            <a:endParaRPr lang="en-AU"/>
          </a:p>
          <a:p>
            <a:pPr rtl="0"/>
            <a:r>
              <a:rPr lang="vi" sz="1200" b="0" i="0" u="none" strike="noStrike">
                <a:latin typeface="Calibri"/>
                <a:hlinkClick r:id="rId6"/>
              </a:rPr>
              <a:t>Câu chuyện của cử tri - Tiếng Hindi (youtube.com)</a:t>
            </a:r>
            <a:endParaRPr lang="en-AU"/>
          </a:p>
          <a:p>
            <a:endParaRPr lang="en-AU"/>
          </a:p>
          <a:p>
            <a:pPr rtl="0"/>
            <a:r>
              <a:rPr lang="vi" sz="1200" b="0" i="0" u="none" strike="noStrike">
                <a:latin typeface="Calibri"/>
                <a:hlinkClick r:id="rId7"/>
              </a:rPr>
              <a:t>Câu chuyện của cử tri - Farsi (Ba Tư) (youtube.com)</a:t>
            </a:r>
            <a:endParaRPr lang="en-AU"/>
          </a:p>
          <a:p>
            <a:endParaRPr lang="en-AU"/>
          </a:p>
          <a:p>
            <a:pPr rtl="0"/>
            <a:r>
              <a:rPr lang="vi" sz="1200" b="0" i="0" u="none" strike="noStrike">
                <a:latin typeface="Calibri"/>
                <a:hlinkClick r:id="rId8"/>
              </a:rPr>
              <a:t>Câu chuyện của cử tri - Tiếng Ả Rập (youtube.com)</a:t>
            </a:r>
            <a:endParaRPr lang="en-AU"/>
          </a:p>
          <a:p>
            <a:endParaRPr lang="en-AU"/>
          </a:p>
        </p:txBody>
      </p:sp>
      <p:sp>
        <p:nvSpPr>
          <p:cNvPr id="4" name="Slide Number Placeholder 3"/>
          <p:cNvSpPr>
            <a:spLocks noGrp="1"/>
          </p:cNvSpPr>
          <p:nvPr>
            <p:ph type="sldNum" sz="quarter" idx="5"/>
          </p:nvPr>
        </p:nvSpPr>
        <p:spPr/>
        <p:txBody>
          <a:bodyPr/>
          <a:lstStyle/>
          <a:p>
            <a:fld id="{7EFFDDAA-5140-4E04-BD14-F59639C53763}" type="slidenum">
              <a:rPr lang="en-AU" smtClean="0"/>
              <a:t>3</a:t>
            </a:fld>
            <a:endParaRPr lang="en-AU"/>
          </a:p>
        </p:txBody>
      </p:sp>
    </p:spTree>
    <p:extLst>
      <p:ext uri="{BB962C8B-B14F-4D97-AF65-F5344CB8AC3E}">
        <p14:creationId xmlns:p14="http://schemas.microsoft.com/office/powerpoint/2010/main" val="393816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vi" sz="1200" b="0" i="0" u="none" strike="noStrike">
                <a:latin typeface="Calibri"/>
              </a:rPr>
              <a:t>Tìm thành viên liên bang bằng cách tìm kiếm </a:t>
            </a:r>
            <a:r>
              <a:rPr lang="vi" sz="1200" b="0" i="0" u="none" strike="noStrike">
                <a:latin typeface="Calibri"/>
                <a:hlinkClick r:id="rId6"/>
              </a:rPr>
              <a:t>Tìm khu vực bầu cửa của tôi (aec.gov.au)</a:t>
            </a:r>
            <a:r>
              <a:rPr lang="vi" sz="1200" b="0" i="0" u="none" strike="noStrike">
                <a:latin typeface="Calibri"/>
              </a:rPr>
              <a:t> để biết được khu vực bầu cử liên quan. Quý vị có thể sử dụng trang mạng APH </a:t>
            </a:r>
            <a:r>
              <a:rPr lang="vi" sz="1200" b="0" i="0" u="none" strike="noStrike">
                <a:latin typeface="Calibri"/>
                <a:hlinkClick r:id="rId7"/>
              </a:rPr>
              <a:t>Thành viên – Quốc hội Úc (aph.gov.au)</a:t>
            </a:r>
            <a:r>
              <a:rPr lang="vi" sz="1200" b="0" i="0" u="none" strike="noStrike">
                <a:latin typeface="Calibri"/>
              </a:rPr>
              <a:t> để tìm ảnh của thành viên đó.</a:t>
            </a:r>
          </a:p>
          <a:p>
            <a:endParaRPr lang="en-AU" b="1"/>
          </a:p>
        </p:txBody>
      </p:sp>
      <p:sp>
        <p:nvSpPr>
          <p:cNvPr id="4" name="Slide Number Placeholder 3"/>
          <p:cNvSpPr>
            <a:spLocks noGrp="1"/>
          </p:cNvSpPr>
          <p:nvPr>
            <p:ph type="sldNum" sz="quarter" idx="5"/>
            <p:custDataLst>
              <p:tags r:id="rId3"/>
            </p:custDataLst>
          </p:nvPr>
        </p:nvSpPr>
        <p:spPr/>
        <p:txBody>
          <a:bodyPr/>
          <a:lstStyle/>
          <a:p>
            <a:fld id="{EB3179BB-ACDB-4FF0-AEFB-E647DCED0A27}" type="slidenum">
              <a:rPr lang="en-AU" smtClean="0"/>
              <a:t>6</a:t>
            </a:fld>
            <a:endParaRPr lang="en-AU"/>
          </a:p>
        </p:txBody>
      </p:sp>
    </p:spTree>
    <p:extLst>
      <p:ext uri="{BB962C8B-B14F-4D97-AF65-F5344CB8AC3E}">
        <p14:creationId xmlns:p14="http://schemas.microsoft.com/office/powerpoint/2010/main" val="3027341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rtl="0"/>
            <a:r>
              <a:rPr lang="vi" sz="1200" b="0" i="0" u="none" strike="noStrike">
                <a:latin typeface="Calibri"/>
              </a:rPr>
              <a:t>Tìm thành viên tiểu bang cho khu vực:</a:t>
            </a:r>
          </a:p>
          <a:p>
            <a:endParaRPr lang="en-AU"/>
          </a:p>
          <a:p>
            <a:pPr rtl="0"/>
            <a:r>
              <a:rPr lang="vi" sz="1200" b="0" i="0" u="none" strike="noStrike">
                <a:latin typeface="Calibri"/>
              </a:rPr>
              <a:t>NSW:  </a:t>
            </a:r>
            <a:r>
              <a:rPr lang="vi" sz="1200" b="0" i="0" u="none" strike="noStrike">
                <a:latin typeface="Calibri"/>
                <a:hlinkClick r:id="rId6"/>
              </a:rPr>
              <a:t>Tìm khu vực bầu cử của tôi - Ủy ban Bầu cử NSW</a:t>
            </a:r>
            <a:r>
              <a:rPr lang="vi" sz="1200" b="0" i="0" u="none" strike="noStrike">
                <a:latin typeface="Calibri"/>
              </a:rPr>
              <a:t> và </a:t>
            </a:r>
            <a:r>
              <a:rPr lang="vi" sz="1200" b="0" i="0" u="none" strike="noStrike">
                <a:latin typeface="Calibri"/>
                <a:hlinkClick r:id="rId7"/>
              </a:rPr>
              <a:t>Tất cả các thành viên (nsw.gov.au)</a:t>
            </a:r>
            <a:endParaRPr lang="en-AU"/>
          </a:p>
          <a:p>
            <a:pPr rtl="0"/>
            <a:r>
              <a:rPr lang="vi" sz="1200" b="0" i="0" u="none" strike="noStrike">
                <a:latin typeface="Calibri"/>
              </a:rPr>
              <a:t>Vic: </a:t>
            </a:r>
            <a:r>
              <a:rPr lang="vi" sz="1200" b="0" i="0" u="none" strike="noStrike">
                <a:latin typeface="Calibri"/>
                <a:hlinkClick r:id="rId8"/>
              </a:rPr>
              <a:t>Tìm thành viên (parliament.vic.gov.au)</a:t>
            </a:r>
            <a:endParaRPr lang="en-AU"/>
          </a:p>
          <a:p>
            <a:pPr rtl="0"/>
            <a:r>
              <a:rPr lang="vi" sz="1200" b="0" i="0" u="none" strike="noStrike">
                <a:latin typeface="Calibri"/>
              </a:rPr>
              <a:t>Qld: </a:t>
            </a:r>
            <a:r>
              <a:rPr lang="vi" sz="1200" b="0" i="0" u="none" strike="noStrike">
                <a:latin typeface="Calibri"/>
                <a:hlinkClick r:id="rId9"/>
              </a:rPr>
              <a:t>Liên hệ với Thành viên Quốc hội địa phương của quý vị| Giới thiệu về Queensland và chính quyền tiểu bang | Chính quyền Queensland (www.qld.gov.au)</a:t>
            </a:r>
            <a:endParaRPr lang="en-AU"/>
          </a:p>
          <a:p>
            <a:pPr rtl="0"/>
            <a:r>
              <a:rPr lang="vi" sz="1200" b="0" i="0" u="none" strike="noStrike">
                <a:latin typeface="Calibri"/>
              </a:rPr>
              <a:t>WA: </a:t>
            </a:r>
            <a:r>
              <a:rPr lang="vi" sz="1200" b="0" i="0" u="none" strike="noStrike">
                <a:latin typeface="Calibri"/>
                <a:hlinkClick r:id="rId10"/>
              </a:rPr>
              <a:t>Danh sách Thành viên (parliament.wa.gov.au)</a:t>
            </a:r>
            <a:endParaRPr lang="en-AU"/>
          </a:p>
          <a:p>
            <a:pPr rtl="0"/>
            <a:r>
              <a:rPr lang="vi" sz="1200" b="0" i="0" u="none" strike="noStrike">
                <a:latin typeface="Calibri"/>
              </a:rPr>
              <a:t> SA: </a:t>
            </a:r>
            <a:r>
              <a:rPr lang="vi" sz="1200" b="0" i="0" u="none" strike="noStrike">
                <a:latin typeface="Calibri"/>
                <a:hlinkClick r:id="rId11"/>
              </a:rPr>
              <a:t>parliament.sa.gov.au/en/Members/Member-Details</a:t>
            </a:r>
            <a:endParaRPr lang="en-AU"/>
          </a:p>
          <a:p>
            <a:pPr rtl="0"/>
            <a:r>
              <a:rPr lang="vi" sz="1200" b="0" i="0" u="none" strike="noStrike">
                <a:latin typeface="Calibri"/>
              </a:rPr>
              <a:t>TAS: </a:t>
            </a:r>
            <a:r>
              <a:rPr lang="vi" sz="1200" b="0" i="0" u="none" strike="noStrike">
                <a:latin typeface="Calibri"/>
                <a:hlinkClick r:id="rId12"/>
              </a:rPr>
              <a:t>Thành viên Hạ viện | Quốc hội Tasmania</a:t>
            </a:r>
            <a:endParaRPr lang="en-AU"/>
          </a:p>
          <a:p>
            <a:pPr rtl="0"/>
            <a:r>
              <a:rPr lang="vi" sz="1200" b="0" i="0" u="none" strike="noStrike">
                <a:latin typeface="Calibri"/>
              </a:rPr>
              <a:t>ACT: </a:t>
            </a:r>
            <a:r>
              <a:rPr lang="vi" sz="1200" b="0" i="0" u="none" strike="noStrike">
                <a:latin typeface="Calibri"/>
                <a:hlinkClick r:id="rId13"/>
              </a:rPr>
              <a:t>Thành viên của Hội đồng Lập pháp - Hội đồng Lập pháp ACT</a:t>
            </a:r>
            <a:endParaRPr lang="en-AU"/>
          </a:p>
          <a:p>
            <a:pPr rtl="0"/>
            <a:r>
              <a:rPr lang="vi" sz="1200" b="0" i="0" u="none" strike="noStrike">
                <a:latin typeface="Calibri"/>
              </a:rPr>
              <a:t>NT: </a:t>
            </a:r>
            <a:r>
              <a:rPr lang="vi" sz="1200" b="0" i="0" u="none" strike="noStrike">
                <a:latin typeface="Calibri"/>
                <a:hlinkClick r:id="rId14"/>
              </a:rPr>
              <a:t>Thành viên – Chính quyền Lãnh thổ phía Bắc – Hội đồng Lập pháp</a:t>
            </a:r>
            <a:endParaRPr lang="en-AU"/>
          </a:p>
          <a:p>
            <a:endParaRPr lang="en-AU"/>
          </a:p>
        </p:txBody>
      </p:sp>
      <p:sp>
        <p:nvSpPr>
          <p:cNvPr id="4" name="Slide Number Placeholder 3"/>
          <p:cNvSpPr>
            <a:spLocks noGrp="1"/>
          </p:cNvSpPr>
          <p:nvPr>
            <p:ph type="sldNum" sz="quarter" idx="5"/>
            <p:custDataLst>
              <p:tags r:id="rId3"/>
            </p:custDataLst>
          </p:nvPr>
        </p:nvSpPr>
        <p:spPr/>
        <p:txBody>
          <a:bodyPr/>
          <a:lstStyle/>
          <a:p>
            <a:fld id="{EB3179BB-ACDB-4FF0-AEFB-E647DCED0A27}" type="slidenum">
              <a:rPr lang="en-AU" smtClean="0"/>
              <a:t>7</a:t>
            </a:fld>
            <a:endParaRPr lang="en-AU"/>
          </a:p>
        </p:txBody>
      </p:sp>
    </p:spTree>
    <p:extLst>
      <p:ext uri="{BB962C8B-B14F-4D97-AF65-F5344CB8AC3E}">
        <p14:creationId xmlns:p14="http://schemas.microsoft.com/office/powerpoint/2010/main" val="30924300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5.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2.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tretch>
            <a:fillRect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953731"/>
            <a:ext cx="7086600" cy="1356360"/>
          </a:xfrm>
        </p:spPr>
        <p:txBody>
          <a:bodyPr/>
          <a:lstStyle/>
          <a:p>
            <a:r>
              <a:rPr lang="en-GB"/>
              <a:t>Click to edit Master title style</a:t>
            </a:r>
            <a:endParaRPr lang="en-US"/>
          </a:p>
        </p:txBody>
      </p:sp>
      <p:sp>
        <p:nvSpPr>
          <p:cNvPr id="3" name="Content Placeholder 2"/>
          <p:cNvSpPr>
            <a:spLocks noGrp="1"/>
          </p:cNvSpPr>
          <p:nvPr>
            <p:ph idx="1"/>
          </p:nvPr>
        </p:nvSpPr>
        <p:spPr>
          <a:xfrm>
            <a:off x="1143000" y="2401531"/>
            <a:ext cx="9872871" cy="384687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61708703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bg>
      <p:bgPr>
        <a:blipFill dpi="0" rotWithShape="1">
          <a:blip r:embed="rId2">
            <a:lum/>
          </a:blip>
          <a:stretch>
            <a:fillRect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67752" y="1143000"/>
            <a:ext cx="3290207" cy="1691640"/>
          </a:xfrm>
        </p:spPr>
        <p:txBody>
          <a:bodyPr anchor="b">
            <a:noAutofit/>
          </a:bodyPr>
          <a:lstStyle>
            <a:lvl1pPr>
              <a:lnSpc>
                <a:spcPct val="90000"/>
              </a:lnSpc>
              <a:defRPr sz="3600" b="0"/>
            </a:lvl1pPr>
          </a:lstStyle>
          <a:p>
            <a:r>
              <a:rPr lang="en-GB"/>
              <a:t>Click to edit Master title style</a:t>
            </a:r>
            <a:endParaRPr lang="en-US"/>
          </a:p>
        </p:txBody>
      </p:sp>
      <p:sp>
        <p:nvSpPr>
          <p:cNvPr id="4" name="Text Placeholder 3"/>
          <p:cNvSpPr>
            <a:spLocks noGrp="1"/>
          </p:cNvSpPr>
          <p:nvPr>
            <p:ph type="body" sz="half" idx="2"/>
          </p:nvPr>
        </p:nvSpPr>
        <p:spPr>
          <a:xfrm>
            <a:off x="8367751" y="2834640"/>
            <a:ext cx="3290207" cy="3451860"/>
          </a:xfrm>
        </p:spPr>
        <p:txBody>
          <a:bodyPr>
            <a:normAutofit/>
          </a:bodyPr>
          <a:lstStyle>
            <a:lvl1pPr marL="0" indent="0">
              <a:lnSpc>
                <a:spcPct val="100000"/>
              </a:lnSpc>
              <a:spcBef>
                <a:spcPts val="1000"/>
              </a:spcBef>
              <a:buNone/>
              <a:defRPr sz="1700">
                <a:latin typeface="HelveticaNeueLT Std Lt" panose="020B0403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pic>
        <p:nvPicPr>
          <p:cNvPr id="10" name="Graphic 9">
            <a:extLst>
              <a:ext uri="{FF2B5EF4-FFF2-40B4-BE49-F238E27FC236}">
                <a16:creationId xmlns:a16="http://schemas.microsoft.com/office/drawing/2014/main" id="{60669335-ABE4-0E6F-9AB3-BBC5C2827E4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018777" y="5086184"/>
            <a:ext cx="11344275" cy="1095375"/>
          </a:xfrm>
          <a:prstGeom prst="rect">
            <a:avLst/>
          </a:prstGeom>
        </p:spPr>
      </p:pic>
      <p:sp>
        <p:nvSpPr>
          <p:cNvPr id="13" name="Rectangle: Single Corner Snipped 7">
            <a:extLst>
              <a:ext uri="{FF2B5EF4-FFF2-40B4-BE49-F238E27FC236}">
                <a16:creationId xmlns:a16="http://schemas.microsoft.com/office/drawing/2014/main" id="{24C161B6-6AB2-1138-ED5E-4A538F7DAD9E}"/>
              </a:ext>
            </a:extLst>
          </p:cNvPr>
          <p:cNvSpPr/>
          <p:nvPr userDrawn="1"/>
        </p:nvSpPr>
        <p:spPr>
          <a:xfrm rot="10800000">
            <a:off x="12786718" y="238387"/>
            <a:ext cx="6100114" cy="4000484"/>
          </a:xfrm>
          <a:custGeom>
            <a:avLst/>
            <a:gdLst>
              <a:gd name="connsiteX0" fmla="*/ 1066 w 6100114"/>
              <a:gd name="connsiteY0" fmla="*/ 829179 h 4000484"/>
              <a:gd name="connsiteX1" fmla="*/ 5616868 w 6100114"/>
              <a:gd name="connsiteY1" fmla="*/ 830840 h 4000484"/>
              <a:gd name="connsiteX2" fmla="*/ 6100114 w 6100114"/>
              <a:gd name="connsiteY2" fmla="*/ 0 h 4000484"/>
              <a:gd name="connsiteX3" fmla="*/ 6100114 w 6100114"/>
              <a:gd name="connsiteY3" fmla="*/ 4000484 h 4000484"/>
              <a:gd name="connsiteX4" fmla="*/ 1066 w 6100114"/>
              <a:gd name="connsiteY4" fmla="*/ 4000484 h 4000484"/>
              <a:gd name="connsiteX5" fmla="*/ 1066 w 6100114"/>
              <a:gd name="connsiteY5" fmla="*/ 829179 h 400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00114" h="4000484">
                <a:moveTo>
                  <a:pt x="1066" y="829179"/>
                </a:moveTo>
                <a:lnTo>
                  <a:pt x="5616868" y="830840"/>
                </a:lnTo>
                <a:lnTo>
                  <a:pt x="6100114" y="0"/>
                </a:lnTo>
                <a:lnTo>
                  <a:pt x="6100114" y="4000484"/>
                </a:lnTo>
                <a:lnTo>
                  <a:pt x="1066" y="4000484"/>
                </a:lnTo>
                <a:cubicBezTo>
                  <a:pt x="4761" y="2945230"/>
                  <a:pt x="-2629" y="1884433"/>
                  <a:pt x="1066" y="829179"/>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aseline="-25000"/>
              <a:t> </a:t>
            </a:r>
          </a:p>
        </p:txBody>
      </p:sp>
      <p:sp>
        <p:nvSpPr>
          <p:cNvPr id="17" name="Picture Placeholder 16">
            <a:extLst>
              <a:ext uri="{FF2B5EF4-FFF2-40B4-BE49-F238E27FC236}">
                <a16:creationId xmlns:a16="http://schemas.microsoft.com/office/drawing/2014/main" id="{6FB730B1-405F-E7F5-B635-27CA0208F920}"/>
              </a:ext>
            </a:extLst>
          </p:cNvPr>
          <p:cNvSpPr>
            <a:spLocks noGrp="1"/>
          </p:cNvSpPr>
          <p:nvPr>
            <p:ph type="pic" sz="quarter" idx="10" hasCustomPrompt="1"/>
          </p:nvPr>
        </p:nvSpPr>
        <p:spPr>
          <a:xfrm>
            <a:off x="1338588" y="1143000"/>
            <a:ext cx="6696184" cy="4599039"/>
          </a:xfrm>
          <a:solidFill>
            <a:schemeClr val="bg1"/>
          </a:solidFill>
        </p:spPr>
        <p:txBody>
          <a:bodyPr/>
          <a:lstStyle>
            <a:lvl1pPr>
              <a:defRPr>
                <a:solidFill>
                  <a:schemeClr val="tx2"/>
                </a:solidFill>
              </a:defRPr>
            </a:lvl1pPr>
          </a:lstStyle>
          <a:p>
            <a:r>
              <a:rPr lang="en-AU"/>
              <a:t>Click to insert picture</a:t>
            </a:r>
          </a:p>
        </p:txBody>
      </p:sp>
    </p:spTree>
    <p:extLst>
      <p:ext uri="{BB962C8B-B14F-4D97-AF65-F5344CB8AC3E}">
        <p14:creationId xmlns:p14="http://schemas.microsoft.com/office/powerpoint/2010/main" val="4270187948"/>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Picture with Caption">
    <p:bg>
      <p:bgPr>
        <a:blipFill dpi="0" rotWithShape="1">
          <a:blip r:embed="rId2">
            <a:lum/>
          </a:blip>
          <a:stretch>
            <a:fillRect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67752" y="1143000"/>
            <a:ext cx="3290207" cy="1691640"/>
          </a:xfrm>
        </p:spPr>
        <p:txBody>
          <a:bodyPr anchor="b">
            <a:noAutofit/>
          </a:bodyPr>
          <a:lstStyle>
            <a:lvl1pPr>
              <a:lnSpc>
                <a:spcPct val="90000"/>
              </a:lnSpc>
              <a:defRPr sz="3600" b="0"/>
            </a:lvl1pPr>
          </a:lstStyle>
          <a:p>
            <a:r>
              <a:rPr lang="en-GB"/>
              <a:t>Click to edit Master title style</a:t>
            </a:r>
            <a:endParaRPr lang="en-US"/>
          </a:p>
        </p:txBody>
      </p:sp>
      <p:sp>
        <p:nvSpPr>
          <p:cNvPr id="4" name="Text Placeholder 3"/>
          <p:cNvSpPr>
            <a:spLocks noGrp="1"/>
          </p:cNvSpPr>
          <p:nvPr>
            <p:ph type="body" sz="half" idx="2"/>
          </p:nvPr>
        </p:nvSpPr>
        <p:spPr>
          <a:xfrm>
            <a:off x="8367751" y="2834640"/>
            <a:ext cx="3290207" cy="3451860"/>
          </a:xfrm>
        </p:spPr>
        <p:txBody>
          <a:bodyPr>
            <a:normAutofit/>
          </a:bodyPr>
          <a:lstStyle>
            <a:lvl1pPr marL="0" indent="0">
              <a:lnSpc>
                <a:spcPct val="100000"/>
              </a:lnSpc>
              <a:spcBef>
                <a:spcPts val="1000"/>
              </a:spcBef>
              <a:buNone/>
              <a:defRPr sz="1700">
                <a:latin typeface="HelveticaNeueLT Std Lt" panose="020B0403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pic>
        <p:nvPicPr>
          <p:cNvPr id="10" name="Graphic 9">
            <a:extLst>
              <a:ext uri="{FF2B5EF4-FFF2-40B4-BE49-F238E27FC236}">
                <a16:creationId xmlns:a16="http://schemas.microsoft.com/office/drawing/2014/main" id="{60669335-ABE4-0E6F-9AB3-BBC5C2827E4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018777" y="5086184"/>
            <a:ext cx="11344275" cy="1095375"/>
          </a:xfrm>
          <a:prstGeom prst="rect">
            <a:avLst/>
          </a:prstGeom>
        </p:spPr>
      </p:pic>
      <p:sp>
        <p:nvSpPr>
          <p:cNvPr id="13" name="Rectangle: Single Corner Snipped 7">
            <a:extLst>
              <a:ext uri="{FF2B5EF4-FFF2-40B4-BE49-F238E27FC236}">
                <a16:creationId xmlns:a16="http://schemas.microsoft.com/office/drawing/2014/main" id="{24C161B6-6AB2-1138-ED5E-4A538F7DAD9E}"/>
              </a:ext>
            </a:extLst>
          </p:cNvPr>
          <p:cNvSpPr/>
          <p:nvPr userDrawn="1"/>
        </p:nvSpPr>
        <p:spPr>
          <a:xfrm rot="10800000">
            <a:off x="12786718" y="238387"/>
            <a:ext cx="6100114" cy="4000484"/>
          </a:xfrm>
          <a:custGeom>
            <a:avLst/>
            <a:gdLst>
              <a:gd name="connsiteX0" fmla="*/ 1066 w 6100114"/>
              <a:gd name="connsiteY0" fmla="*/ 829179 h 4000484"/>
              <a:gd name="connsiteX1" fmla="*/ 5616868 w 6100114"/>
              <a:gd name="connsiteY1" fmla="*/ 830840 h 4000484"/>
              <a:gd name="connsiteX2" fmla="*/ 6100114 w 6100114"/>
              <a:gd name="connsiteY2" fmla="*/ 0 h 4000484"/>
              <a:gd name="connsiteX3" fmla="*/ 6100114 w 6100114"/>
              <a:gd name="connsiteY3" fmla="*/ 4000484 h 4000484"/>
              <a:gd name="connsiteX4" fmla="*/ 1066 w 6100114"/>
              <a:gd name="connsiteY4" fmla="*/ 4000484 h 4000484"/>
              <a:gd name="connsiteX5" fmla="*/ 1066 w 6100114"/>
              <a:gd name="connsiteY5" fmla="*/ 829179 h 400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00114" h="4000484">
                <a:moveTo>
                  <a:pt x="1066" y="829179"/>
                </a:moveTo>
                <a:lnTo>
                  <a:pt x="5616868" y="830840"/>
                </a:lnTo>
                <a:lnTo>
                  <a:pt x="6100114" y="0"/>
                </a:lnTo>
                <a:lnTo>
                  <a:pt x="6100114" y="4000484"/>
                </a:lnTo>
                <a:lnTo>
                  <a:pt x="1066" y="4000484"/>
                </a:lnTo>
                <a:cubicBezTo>
                  <a:pt x="4761" y="2945230"/>
                  <a:pt x="-2629" y="1884433"/>
                  <a:pt x="1066" y="829179"/>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aseline="-25000"/>
              <a:t> </a:t>
            </a:r>
          </a:p>
        </p:txBody>
      </p:sp>
      <p:sp>
        <p:nvSpPr>
          <p:cNvPr id="17" name="Picture Placeholder 16">
            <a:extLst>
              <a:ext uri="{FF2B5EF4-FFF2-40B4-BE49-F238E27FC236}">
                <a16:creationId xmlns:a16="http://schemas.microsoft.com/office/drawing/2014/main" id="{6FB730B1-405F-E7F5-B635-27CA0208F920}"/>
              </a:ext>
            </a:extLst>
          </p:cNvPr>
          <p:cNvSpPr>
            <a:spLocks noGrp="1"/>
          </p:cNvSpPr>
          <p:nvPr>
            <p:ph type="pic" sz="quarter" idx="10" hasCustomPrompt="1"/>
          </p:nvPr>
        </p:nvSpPr>
        <p:spPr>
          <a:xfrm>
            <a:off x="1338588" y="1143000"/>
            <a:ext cx="6696184" cy="4599039"/>
          </a:xfrm>
          <a:solidFill>
            <a:schemeClr val="bg1"/>
          </a:solidFill>
        </p:spPr>
        <p:txBody>
          <a:bodyPr/>
          <a:lstStyle>
            <a:lvl1pPr>
              <a:defRPr>
                <a:solidFill>
                  <a:schemeClr val="tx2"/>
                </a:solidFill>
              </a:defRPr>
            </a:lvl1pPr>
          </a:lstStyle>
          <a:p>
            <a:r>
              <a:rPr lang="en-AU"/>
              <a:t>Click to insert picture</a:t>
            </a:r>
          </a:p>
        </p:txBody>
      </p:sp>
    </p:spTree>
    <p:extLst>
      <p:ext uri="{BB962C8B-B14F-4D97-AF65-F5344CB8AC3E}">
        <p14:creationId xmlns:p14="http://schemas.microsoft.com/office/powerpoint/2010/main" val="233111519"/>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6FB730B1-405F-E7F5-B635-27CA0208F920}"/>
              </a:ext>
            </a:extLst>
          </p:cNvPr>
          <p:cNvSpPr>
            <a:spLocks noGrp="1"/>
          </p:cNvSpPr>
          <p:nvPr>
            <p:ph type="pic" sz="quarter" idx="10" hasCustomPrompt="1"/>
          </p:nvPr>
        </p:nvSpPr>
        <p:spPr>
          <a:xfrm>
            <a:off x="1077685" y="711056"/>
            <a:ext cx="8022353" cy="4958687"/>
          </a:xfrm>
          <a:solidFill>
            <a:schemeClr val="bg1"/>
          </a:solidFill>
        </p:spPr>
        <p:txBody>
          <a:bodyPr anchor="b"/>
          <a:lstStyle>
            <a:lvl1pPr>
              <a:defRPr>
                <a:solidFill>
                  <a:schemeClr val="tx2"/>
                </a:solidFill>
              </a:defRPr>
            </a:lvl1pPr>
          </a:lstStyle>
          <a:p>
            <a:r>
              <a:rPr lang="en-AU"/>
              <a:t>Click icon to add a picture</a:t>
            </a:r>
            <a:br>
              <a:rPr lang="en-AU"/>
            </a:br>
            <a:endParaRPr lang="en-AU"/>
          </a:p>
        </p:txBody>
      </p:sp>
      <p:sp>
        <p:nvSpPr>
          <p:cNvPr id="2" name="Title 1"/>
          <p:cNvSpPr>
            <a:spLocks noGrp="1"/>
          </p:cNvSpPr>
          <p:nvPr>
            <p:ph type="title"/>
          </p:nvPr>
        </p:nvSpPr>
        <p:spPr>
          <a:xfrm>
            <a:off x="1077685" y="5710689"/>
            <a:ext cx="10033907" cy="730932"/>
          </a:xfrm>
        </p:spPr>
        <p:txBody>
          <a:bodyPr anchor="b">
            <a:noAutofit/>
          </a:bodyPr>
          <a:lstStyle>
            <a:lvl1pPr algn="l">
              <a:lnSpc>
                <a:spcPct val="90000"/>
              </a:lnSpc>
              <a:defRPr sz="3200" b="0">
                <a:solidFill>
                  <a:schemeClr val="bg1"/>
                </a:solidFill>
              </a:defRPr>
            </a:lvl1pPr>
          </a:lstStyle>
          <a:p>
            <a:r>
              <a:rPr lang="en-GB"/>
              <a:t>Click to edit Master title style</a:t>
            </a:r>
            <a:endParaRPr lang="en-US"/>
          </a:p>
        </p:txBody>
      </p:sp>
    </p:spTree>
    <p:extLst>
      <p:ext uri="{BB962C8B-B14F-4D97-AF65-F5344CB8AC3E}">
        <p14:creationId xmlns:p14="http://schemas.microsoft.com/office/powerpoint/2010/main" val="682831238"/>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Picture with Caption">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6FB730B1-405F-E7F5-B635-27CA0208F920}"/>
              </a:ext>
            </a:extLst>
          </p:cNvPr>
          <p:cNvSpPr>
            <a:spLocks noGrp="1"/>
          </p:cNvSpPr>
          <p:nvPr>
            <p:ph type="pic" sz="quarter" idx="10" hasCustomPrompt="1"/>
          </p:nvPr>
        </p:nvSpPr>
        <p:spPr>
          <a:xfrm>
            <a:off x="1077685" y="1322440"/>
            <a:ext cx="5185463" cy="3590511"/>
          </a:xfrm>
          <a:solidFill>
            <a:schemeClr val="bg1"/>
          </a:solidFill>
        </p:spPr>
        <p:txBody>
          <a:bodyPr anchor="b"/>
          <a:lstStyle>
            <a:lvl1pPr>
              <a:defRPr>
                <a:solidFill>
                  <a:schemeClr val="tx2"/>
                </a:solidFill>
              </a:defRPr>
            </a:lvl1pPr>
          </a:lstStyle>
          <a:p>
            <a:r>
              <a:rPr lang="en-AU"/>
              <a:t>Click icon to add a picture</a:t>
            </a:r>
            <a:br>
              <a:rPr lang="en-AU"/>
            </a:br>
            <a:endParaRPr lang="en-AU"/>
          </a:p>
        </p:txBody>
      </p:sp>
      <p:sp>
        <p:nvSpPr>
          <p:cNvPr id="2" name="Title 1"/>
          <p:cNvSpPr>
            <a:spLocks noGrp="1"/>
          </p:cNvSpPr>
          <p:nvPr>
            <p:ph type="title"/>
          </p:nvPr>
        </p:nvSpPr>
        <p:spPr>
          <a:xfrm>
            <a:off x="1077685" y="5710689"/>
            <a:ext cx="10033907" cy="730932"/>
          </a:xfrm>
        </p:spPr>
        <p:txBody>
          <a:bodyPr anchor="b">
            <a:noAutofit/>
          </a:bodyPr>
          <a:lstStyle>
            <a:lvl1pPr algn="l">
              <a:lnSpc>
                <a:spcPct val="90000"/>
              </a:lnSpc>
              <a:defRPr sz="3200" b="0">
                <a:solidFill>
                  <a:schemeClr val="bg1"/>
                </a:solidFill>
              </a:defRPr>
            </a:lvl1pPr>
          </a:lstStyle>
          <a:p>
            <a:r>
              <a:rPr lang="en-GB"/>
              <a:t>Click to edit Master title style</a:t>
            </a:r>
            <a:endParaRPr lang="en-US"/>
          </a:p>
        </p:txBody>
      </p:sp>
      <p:sp>
        <p:nvSpPr>
          <p:cNvPr id="3" name="Picture Placeholder 16">
            <a:extLst>
              <a:ext uri="{FF2B5EF4-FFF2-40B4-BE49-F238E27FC236}">
                <a16:creationId xmlns:a16="http://schemas.microsoft.com/office/drawing/2014/main" id="{1725B363-DCAF-7297-E32C-EF1586DBA032}"/>
              </a:ext>
            </a:extLst>
          </p:cNvPr>
          <p:cNvSpPr>
            <a:spLocks noGrp="1"/>
          </p:cNvSpPr>
          <p:nvPr>
            <p:ph type="pic" sz="quarter" idx="11" hasCustomPrompt="1"/>
          </p:nvPr>
        </p:nvSpPr>
        <p:spPr>
          <a:xfrm>
            <a:off x="6495259" y="1322440"/>
            <a:ext cx="5185463" cy="3590511"/>
          </a:xfrm>
          <a:solidFill>
            <a:schemeClr val="bg1"/>
          </a:solidFill>
        </p:spPr>
        <p:txBody>
          <a:bodyPr anchor="b"/>
          <a:lstStyle>
            <a:lvl1pPr>
              <a:defRPr>
                <a:solidFill>
                  <a:schemeClr val="tx2"/>
                </a:solidFill>
              </a:defRPr>
            </a:lvl1pPr>
          </a:lstStyle>
          <a:p>
            <a:r>
              <a:rPr lang="en-AU"/>
              <a:t>Click icon to add a picture</a:t>
            </a:r>
            <a:br>
              <a:rPr lang="en-AU"/>
            </a:br>
            <a:endParaRPr lang="en-AU"/>
          </a:p>
        </p:txBody>
      </p:sp>
      <p:sp>
        <p:nvSpPr>
          <p:cNvPr id="5" name="Text Placeholder 4">
            <a:extLst>
              <a:ext uri="{FF2B5EF4-FFF2-40B4-BE49-F238E27FC236}">
                <a16:creationId xmlns:a16="http://schemas.microsoft.com/office/drawing/2014/main" id="{587E7DBD-056E-58EB-EFCA-9ECD89220E1F}"/>
              </a:ext>
            </a:extLst>
          </p:cNvPr>
          <p:cNvSpPr>
            <a:spLocks noGrp="1"/>
          </p:cNvSpPr>
          <p:nvPr>
            <p:ph type="body" sz="quarter" idx="12" hasCustomPrompt="1"/>
          </p:nvPr>
        </p:nvSpPr>
        <p:spPr>
          <a:xfrm>
            <a:off x="1077914" y="5087938"/>
            <a:ext cx="4978758" cy="398462"/>
          </a:xfrm>
        </p:spPr>
        <p:txBody>
          <a:bodyPr>
            <a:normAutofit/>
          </a:bodyPr>
          <a:lstStyle>
            <a:lvl1pPr marL="45720" indent="0">
              <a:buNone/>
              <a:defRPr sz="1800">
                <a:solidFill>
                  <a:schemeClr val="accent4">
                    <a:lumMod val="60000"/>
                    <a:lumOff val="40000"/>
                  </a:schemeClr>
                </a:solidFill>
              </a:defRPr>
            </a:lvl1pPr>
          </a:lstStyle>
          <a:p>
            <a:pPr lvl="0"/>
            <a:r>
              <a:rPr lang="en-GB"/>
              <a:t>Caption</a:t>
            </a:r>
            <a:endParaRPr lang="en-AU"/>
          </a:p>
        </p:txBody>
      </p:sp>
      <p:sp>
        <p:nvSpPr>
          <p:cNvPr id="6" name="Text Placeholder 4">
            <a:extLst>
              <a:ext uri="{FF2B5EF4-FFF2-40B4-BE49-F238E27FC236}">
                <a16:creationId xmlns:a16="http://schemas.microsoft.com/office/drawing/2014/main" id="{AECD712E-D140-05E5-CA05-B3F9D1E6B067}"/>
              </a:ext>
            </a:extLst>
          </p:cNvPr>
          <p:cNvSpPr>
            <a:spLocks noGrp="1"/>
          </p:cNvSpPr>
          <p:nvPr>
            <p:ph type="body" sz="quarter" idx="13" hasCustomPrompt="1"/>
          </p:nvPr>
        </p:nvSpPr>
        <p:spPr>
          <a:xfrm>
            <a:off x="6495260" y="5087938"/>
            <a:ext cx="4978758" cy="398462"/>
          </a:xfrm>
        </p:spPr>
        <p:txBody>
          <a:bodyPr>
            <a:normAutofit/>
          </a:bodyPr>
          <a:lstStyle>
            <a:lvl1pPr marL="45720" indent="0">
              <a:buFontTx/>
              <a:buNone/>
              <a:defRPr sz="1800">
                <a:solidFill>
                  <a:schemeClr val="accent4">
                    <a:lumMod val="60000"/>
                    <a:lumOff val="40000"/>
                  </a:schemeClr>
                </a:solidFill>
              </a:defRPr>
            </a:lvl1pPr>
          </a:lstStyle>
          <a:p>
            <a:pPr lvl="0"/>
            <a:r>
              <a:rPr lang="en-GB"/>
              <a:t>Caption</a:t>
            </a:r>
            <a:endParaRPr lang="en-AU"/>
          </a:p>
        </p:txBody>
      </p:sp>
    </p:spTree>
    <p:extLst>
      <p:ext uri="{BB962C8B-B14F-4D97-AF65-F5344CB8AC3E}">
        <p14:creationId xmlns:p14="http://schemas.microsoft.com/office/powerpoint/2010/main" val="1295434437"/>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4362121"/>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tretch>
            <a:fillRect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331014" y="1715377"/>
            <a:ext cx="7247601" cy="2723696"/>
          </a:xfrm>
        </p:spPr>
        <p:txBody>
          <a:bodyPr anchor="b">
            <a:noAutofit/>
          </a:bodyPr>
          <a:lstStyle>
            <a:lvl1pPr algn="r">
              <a:lnSpc>
                <a:spcPct val="85000"/>
              </a:lnSpc>
              <a:defRPr sz="6200" b="1" cap="none" baseline="0">
                <a:solidFill>
                  <a:srgbClr val="FFFFFF"/>
                </a:solidFill>
                <a:latin typeface="HelveticaNeueLT Std UltLt" panose="020B0303020202020204" pitchFamily="34" charset="0"/>
              </a:defRPr>
            </a:lvl1pPr>
          </a:lstStyle>
          <a:p>
            <a:r>
              <a:rPr lang="en-GB"/>
              <a:t>Click to edit master title style</a:t>
            </a:r>
            <a:endParaRPr lang="en-US"/>
          </a:p>
        </p:txBody>
      </p:sp>
      <p:sp>
        <p:nvSpPr>
          <p:cNvPr id="3" name="Subtitle 2"/>
          <p:cNvSpPr>
            <a:spLocks noGrp="1"/>
          </p:cNvSpPr>
          <p:nvPr>
            <p:ph type="subTitle" idx="1"/>
          </p:nvPr>
        </p:nvSpPr>
        <p:spPr>
          <a:xfrm>
            <a:off x="5886625" y="4563328"/>
            <a:ext cx="5691990" cy="1129144"/>
          </a:xfrm>
        </p:spPr>
        <p:txBody>
          <a:bodyPr>
            <a:normAutofit/>
          </a:bodyPr>
          <a:lstStyle>
            <a:lvl1pPr marL="0" indent="0" algn="r">
              <a:buNone/>
              <a:defRPr sz="3200">
                <a:solidFill>
                  <a:schemeClr val="accent4">
                    <a:lumMod val="60000"/>
                    <a:lumOff val="4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GB"/>
              <a:t>Click to edit Master subtitle style</a:t>
            </a:r>
            <a:endParaRPr lang="en-US"/>
          </a:p>
        </p:txBody>
      </p:sp>
      <p:pic>
        <p:nvPicPr>
          <p:cNvPr id="12" name="Graphic 11">
            <a:extLst>
              <a:ext uri="{FF2B5EF4-FFF2-40B4-BE49-F238E27FC236}">
                <a16:creationId xmlns:a16="http://schemas.microsoft.com/office/drawing/2014/main" id="{E447DE77-EBF6-6E91-4B53-CD84E4ABC087}"/>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51081" y="594094"/>
            <a:ext cx="2924298" cy="623211"/>
          </a:xfrm>
          <a:prstGeom prst="rect">
            <a:avLst/>
          </a:prstGeom>
        </p:spPr>
      </p:pic>
      <p:pic>
        <p:nvPicPr>
          <p:cNvPr id="11" name="Graphic 10">
            <a:extLst>
              <a:ext uri="{FF2B5EF4-FFF2-40B4-BE49-F238E27FC236}">
                <a16:creationId xmlns:a16="http://schemas.microsoft.com/office/drawing/2014/main" id="{10A6C6DE-11A7-314C-2EFC-D0887816EE51}"/>
              </a:ext>
            </a:extLst>
          </p:cNvPr>
          <p:cNvPicPr>
            <a:picLocks noChangeAspect="1"/>
          </p:cNvPicPr>
          <p:nvPr userDrawn="1"/>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l="-2" r="7241"/>
          <a:stretch>
            <a:fillRect/>
          </a:stretch>
        </p:blipFill>
        <p:spPr>
          <a:xfrm>
            <a:off x="9785708" y="7256810"/>
            <a:ext cx="2412000" cy="295275"/>
          </a:xfrm>
          <a:prstGeom prst="rect">
            <a:avLst/>
          </a:prstGeom>
        </p:spPr>
      </p:pic>
      <p:pic>
        <p:nvPicPr>
          <p:cNvPr id="16" name="Graphic 15">
            <a:extLst>
              <a:ext uri="{FF2B5EF4-FFF2-40B4-BE49-F238E27FC236}">
                <a16:creationId xmlns:a16="http://schemas.microsoft.com/office/drawing/2014/main" id="{1A577420-1F27-E626-929E-C7FB3A2C76AE}"/>
              </a:ext>
            </a:extLst>
          </p:cNvPr>
          <p:cNvPicPr>
            <a:picLocks noChangeAspect="1"/>
          </p:cNvPicPr>
          <p:nvPr userDrawn="1"/>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l="-8568" r="8568"/>
          <a:stretch>
            <a:fillRect/>
          </a:stretch>
        </p:blipFill>
        <p:spPr>
          <a:xfrm>
            <a:off x="9612000" y="5968631"/>
            <a:ext cx="2600325" cy="295275"/>
          </a:xfrm>
          <a:prstGeom prst="rect">
            <a:avLst/>
          </a:prstGeom>
        </p:spPr>
      </p:pic>
    </p:spTree>
    <p:extLst>
      <p:ext uri="{BB962C8B-B14F-4D97-AF65-F5344CB8AC3E}">
        <p14:creationId xmlns:p14="http://schemas.microsoft.com/office/powerpoint/2010/main" val="3894414495"/>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tretch>
            <a:fillRect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45464" y="3254477"/>
            <a:ext cx="9966960" cy="1942458"/>
          </a:xfrm>
        </p:spPr>
        <p:txBody>
          <a:bodyPr anchor="b">
            <a:noAutofit/>
          </a:bodyPr>
          <a:lstStyle>
            <a:lvl1pPr algn="l">
              <a:lnSpc>
                <a:spcPct val="85000"/>
              </a:lnSpc>
              <a:defRPr sz="6200" b="0" cap="none" baseline="0"/>
            </a:lvl1pPr>
          </a:lstStyle>
          <a:p>
            <a:r>
              <a:rPr lang="en-GB"/>
              <a:t>Click to edit master title style</a:t>
            </a:r>
            <a:endParaRPr lang="en-US"/>
          </a:p>
        </p:txBody>
      </p:sp>
      <p:sp>
        <p:nvSpPr>
          <p:cNvPr id="3" name="Text Placeholder 2"/>
          <p:cNvSpPr>
            <a:spLocks noGrp="1"/>
          </p:cNvSpPr>
          <p:nvPr>
            <p:ph type="body" idx="1"/>
          </p:nvPr>
        </p:nvSpPr>
        <p:spPr>
          <a:xfrm>
            <a:off x="1045464" y="5251800"/>
            <a:ext cx="7321788" cy="1152021"/>
          </a:xfrm>
        </p:spPr>
        <p:txBody>
          <a:bodyPr anchor="t">
            <a:normAutofit/>
          </a:bodyPr>
          <a:lstStyle>
            <a:lvl1pPr marL="0" indent="0" algn="l">
              <a:buNone/>
              <a:defRPr sz="2600">
                <a:solidFill>
                  <a:schemeClr val="accent4">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pic>
        <p:nvPicPr>
          <p:cNvPr id="4" name="Graphic 3">
            <a:extLst>
              <a:ext uri="{FF2B5EF4-FFF2-40B4-BE49-F238E27FC236}">
                <a16:creationId xmlns:a16="http://schemas.microsoft.com/office/drawing/2014/main" id="{AA5B2CFD-5678-BC53-93B7-E747ADE3FEC4}"/>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03350" y="5835445"/>
            <a:ext cx="2666995" cy="568376"/>
          </a:xfrm>
          <a:prstGeom prst="rect">
            <a:avLst/>
          </a:prstGeom>
        </p:spPr>
      </p:pic>
      <p:pic>
        <p:nvPicPr>
          <p:cNvPr id="11" name="Graphic 10">
            <a:extLst>
              <a:ext uri="{FF2B5EF4-FFF2-40B4-BE49-F238E27FC236}">
                <a16:creationId xmlns:a16="http://schemas.microsoft.com/office/drawing/2014/main" id="{77610900-4E68-7EFE-E2CC-B779B66EC132}"/>
              </a:ext>
            </a:extLst>
          </p:cNvPr>
          <p:cNvPicPr>
            <a:picLocks noChangeAspect="1"/>
          </p:cNvPicPr>
          <p:nvPr userDrawn="1"/>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l="4426" r="-5296"/>
          <a:stretch>
            <a:fillRect/>
          </a:stretch>
        </p:blipFill>
        <p:spPr>
          <a:xfrm>
            <a:off x="0" y="3664821"/>
            <a:ext cx="2988000" cy="295275"/>
          </a:xfrm>
          <a:prstGeom prst="rect">
            <a:avLst/>
          </a:prstGeom>
        </p:spPr>
      </p:pic>
    </p:spTree>
    <p:extLst>
      <p:ext uri="{BB962C8B-B14F-4D97-AF65-F5344CB8AC3E}">
        <p14:creationId xmlns:p14="http://schemas.microsoft.com/office/powerpoint/2010/main" val="1713060740"/>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tretch>
            <a:fillRect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953731"/>
            <a:ext cx="7086600" cy="1356360"/>
          </a:xfrm>
        </p:spPr>
        <p:txBody>
          <a:bodyPr/>
          <a:lstStyle/>
          <a:p>
            <a:r>
              <a:rPr lang="en-GB"/>
              <a:t>Click to edit Master title style</a:t>
            </a:r>
            <a:endParaRPr lang="en-US"/>
          </a:p>
        </p:txBody>
      </p:sp>
      <p:sp>
        <p:nvSpPr>
          <p:cNvPr id="3" name="Content Placeholder 2"/>
          <p:cNvSpPr>
            <a:spLocks noGrp="1"/>
          </p:cNvSpPr>
          <p:nvPr>
            <p:ph idx="1"/>
          </p:nvPr>
        </p:nvSpPr>
        <p:spPr>
          <a:xfrm>
            <a:off x="1143000" y="2401531"/>
            <a:ext cx="9872871" cy="384687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Picture 6">
            <a:extLst>
              <a:ext uri="{FF2B5EF4-FFF2-40B4-BE49-F238E27FC236}">
                <a16:creationId xmlns:a16="http://schemas.microsoft.com/office/drawing/2014/main" id="{B7A96351-1A35-81A4-1E94-FE62A6D64786}"/>
              </a:ext>
            </a:extLst>
          </p:cNvPr>
          <p:cNvPicPr>
            <a:picLocks noChangeAspect="1"/>
          </p:cNvPicPr>
          <p:nvPr userDrawn="1"/>
        </p:nvPicPr>
        <p:blipFill>
          <a:blip r:embed="rId3"/>
          <a:stretch>
            <a:fillRect/>
          </a:stretch>
        </p:blipFill>
        <p:spPr>
          <a:xfrm>
            <a:off x="9594879" y="6248402"/>
            <a:ext cx="2597121" cy="298730"/>
          </a:xfrm>
          <a:prstGeom prst="rect">
            <a:avLst/>
          </a:prstGeom>
        </p:spPr>
      </p:pic>
    </p:spTree>
    <p:extLst>
      <p:ext uri="{BB962C8B-B14F-4D97-AF65-F5344CB8AC3E}">
        <p14:creationId xmlns:p14="http://schemas.microsoft.com/office/powerpoint/2010/main" val="6170870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tretch>
            <a:fillRect b="-1000"/>
          </a:stretch>
        </a:blipFill>
        <a:effectLst/>
      </p:bgPr>
    </p:bg>
    <p:spTree>
      <p:nvGrpSpPr>
        <p:cNvPr id="1" name=""/>
        <p:cNvGrpSpPr/>
        <p:nvPr/>
      </p:nvGrpSpPr>
      <p:grpSpPr>
        <a:xfrm>
          <a:off x="0" y="0"/>
          <a:ext cx="0" cy="0"/>
          <a:chOff x="0" y="0"/>
          <a:chExt cx="0" cy="0"/>
        </a:xfrm>
      </p:grpSpPr>
      <p:sp>
        <p:nvSpPr>
          <p:cNvPr id="8" name="Title 7"/>
          <p:cNvSpPr>
            <a:spLocks noGrp="1"/>
          </p:cNvSpPr>
          <p:nvPr>
            <p:ph type="title"/>
          </p:nvPr>
        </p:nvSpPr>
        <p:spPr>
          <a:xfrm>
            <a:off x="1143000" y="958645"/>
            <a:ext cx="9875520" cy="1356360"/>
          </a:xfrm>
        </p:spPr>
        <p:txBody>
          <a:bodyPr/>
          <a:lstStyle/>
          <a:p>
            <a:r>
              <a:rPr lang="en-GB"/>
              <a:t>Click to edit Master title style</a:t>
            </a:r>
            <a:endParaRPr lang="en-US"/>
          </a:p>
        </p:txBody>
      </p:sp>
      <p:sp>
        <p:nvSpPr>
          <p:cNvPr id="3" name="Content Placeholder 2"/>
          <p:cNvSpPr>
            <a:spLocks noGrp="1"/>
          </p:cNvSpPr>
          <p:nvPr>
            <p:ph sz="half" idx="1"/>
          </p:nvPr>
        </p:nvSpPr>
        <p:spPr>
          <a:xfrm>
            <a:off x="1143000" y="2406444"/>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267612" y="2406445"/>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214611218"/>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GB"/>
              <a:t>Click to edit Master title style</a:t>
            </a:r>
            <a:endParaRPr lang="en-US"/>
          </a:p>
        </p:txBody>
      </p:sp>
      <p:sp>
        <p:nvSpPr>
          <p:cNvPr id="3" name="Text Placeholder 2"/>
          <p:cNvSpPr>
            <a:spLocks noGrp="1"/>
          </p:cNvSpPr>
          <p:nvPr>
            <p:ph type="body" idx="1"/>
          </p:nvPr>
        </p:nvSpPr>
        <p:spPr>
          <a:xfrm>
            <a:off x="1143000" y="2001511"/>
            <a:ext cx="4754880" cy="777240"/>
          </a:xfrm>
        </p:spPr>
        <p:txBody>
          <a:bodyPr anchor="ctr"/>
          <a:lstStyle>
            <a:lvl1pPr marL="0" indent="0">
              <a:spcBef>
                <a:spcPct val="0"/>
              </a:spcBef>
              <a:buNone/>
              <a:defRPr sz="2400" b="1">
                <a:solidFill>
                  <a:schemeClr val="accent4">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atin typeface="HelveticaNeueLT Std Lt" panose="020B0403020202020204" pitchFamily="34" charset="0"/>
              </a:defRPr>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ct val="0"/>
              </a:spcBef>
              <a:buNone/>
              <a:defRPr sz="2400" b="1">
                <a:solidFill>
                  <a:schemeClr val="accent4">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019772030"/>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5298" y="2445774"/>
            <a:ext cx="4274573" cy="1661652"/>
          </a:xfrm>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2595AA5E-1765-C5E7-D03E-2FD84E2E3C8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14968" y="315112"/>
            <a:ext cx="6567948" cy="6227776"/>
          </a:xfrm>
          <a:prstGeom prst="rect">
            <a:avLst/>
          </a:prstGeom>
        </p:spPr>
      </p:pic>
      <p:pic>
        <p:nvPicPr>
          <p:cNvPr id="7" name="Graphic 6">
            <a:extLst>
              <a:ext uri="{FF2B5EF4-FFF2-40B4-BE49-F238E27FC236}">
                <a16:creationId xmlns:a16="http://schemas.microsoft.com/office/drawing/2014/main" id="{2BA2F154-5C34-77F1-556F-FD195481BA71}"/>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9375" y="5597089"/>
            <a:ext cx="2924298" cy="623211"/>
          </a:xfrm>
          <a:prstGeom prst="rect">
            <a:avLst/>
          </a:prstGeom>
        </p:spPr>
      </p:pic>
      <p:pic>
        <p:nvPicPr>
          <p:cNvPr id="8" name="Graphic 7">
            <a:extLst>
              <a:ext uri="{FF2B5EF4-FFF2-40B4-BE49-F238E27FC236}">
                <a16:creationId xmlns:a16="http://schemas.microsoft.com/office/drawing/2014/main" id="{D5EFE30A-3EE0-849B-E099-F19C53E8A889}"/>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l="4426" r="-5296"/>
          <a:stretch>
            <a:fillRect/>
          </a:stretch>
        </p:blipFill>
        <p:spPr>
          <a:xfrm>
            <a:off x="-1001651" y="782088"/>
            <a:ext cx="4553509" cy="449979"/>
          </a:xfrm>
          <a:prstGeom prst="rect">
            <a:avLst/>
          </a:prstGeom>
        </p:spPr>
      </p:pic>
    </p:spTree>
    <p:extLst>
      <p:ext uri="{BB962C8B-B14F-4D97-AF65-F5344CB8AC3E}">
        <p14:creationId xmlns:p14="http://schemas.microsoft.com/office/powerpoint/2010/main" val="2154222695"/>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tretch>
            <a:fillRect b="-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4362121"/>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GB"/>
              <a:t>Click to edit Master title style</a:t>
            </a:r>
            <a:endParaRPr lang="en-US"/>
          </a:p>
        </p:txBody>
      </p:sp>
      <p:sp>
        <p:nvSpPr>
          <p:cNvPr id="3" name="Content Placeholder 2"/>
          <p:cNvSpPr>
            <a:spLocks noGrp="1"/>
          </p:cNvSpPr>
          <p:nvPr>
            <p:ph idx="1"/>
          </p:nvPr>
        </p:nvSpPr>
        <p:spPr>
          <a:xfrm>
            <a:off x="5852159" y="1097280"/>
            <a:ext cx="5212080" cy="4663440"/>
          </a:xfrm>
        </p:spPr>
        <p:txBody>
          <a:bodyPr/>
          <a:lstStyle>
            <a:lvl1pPr>
              <a:defRPr sz="3200" b="0">
                <a:latin typeface="+mj-lt"/>
              </a:defRPr>
            </a:lvl1pPr>
            <a:lvl2pPr>
              <a:defRPr sz="2800">
                <a:solidFill>
                  <a:schemeClr val="accent4">
                    <a:lumMod val="40000"/>
                    <a:lumOff val="60000"/>
                  </a:schemeClr>
                </a:solidFill>
              </a:defRPr>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1053265594"/>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theme" Target="../theme/theme2.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tretch>
            <a:fillRect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vi" sz="4400" b="0" i="0" u="none" strike="noStrike">
                <a:latin typeface="HelveticaNeueLT Std Thin"/>
              </a:rPr>
              <a:t>Nhấp để chỉnh sửa kiểu tiêu đề Chính</a:t>
            </a:r>
            <a:endParaRPr lang="en-US"/>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vi" sz="2200" b="0" i="0" u="none" strike="noStrike">
                <a:latin typeface="HelveticaNeueLT Std Lt"/>
              </a:rPr>
              <a:t>Nhấp để chỉnh sửa kiểu văn bản Chính</a:t>
            </a:r>
          </a:p>
          <a:p>
            <a:pPr lvl="1" rtl="0"/>
            <a:r>
              <a:rPr lang="vi" sz="2000" b="0" i="0" u="none" strike="noStrike">
                <a:latin typeface="HelveticaNeueLT Std Lt"/>
              </a:rPr>
              <a:t>Cấp độ thứ hai</a:t>
            </a:r>
          </a:p>
          <a:p>
            <a:pPr lvl="2" rtl="0"/>
            <a:r>
              <a:rPr lang="vi" sz="1800" b="0" i="0" u="none" strike="noStrike">
                <a:latin typeface="HelveticaNeueLT Std Lt"/>
              </a:rPr>
              <a:t>Cấp độ thứ ba</a:t>
            </a:r>
          </a:p>
          <a:p>
            <a:pPr lvl="3" rtl="0"/>
            <a:r>
              <a:rPr lang="vi" sz="1600" b="0" i="0" u="none" strike="noStrike">
                <a:latin typeface="HelveticaNeueLT Std Lt"/>
              </a:rPr>
              <a:t>Cấp độ thứ tư</a:t>
            </a:r>
          </a:p>
          <a:p>
            <a:pPr lvl="4" rtl="0"/>
            <a:r>
              <a:rPr lang="vi" sz="1600" b="0" i="0" u="none" strike="noStrike">
                <a:latin typeface="HelveticaNeueLT Std Lt"/>
              </a:rPr>
              <a:t>Cấp độ thứ năm</a:t>
            </a:r>
            <a:endParaRPr lang="en-US"/>
          </a:p>
        </p:txBody>
      </p:sp>
    </p:spTree>
    <p:extLst>
      <p:ext uri="{BB962C8B-B14F-4D97-AF65-F5344CB8AC3E}">
        <p14:creationId xmlns:p14="http://schemas.microsoft.com/office/powerpoint/2010/main" val="2214271719"/>
      </p:ext>
    </p:extLst>
  </p:cSld>
  <p:clrMap bg1="lt1" tx1="dk1" bg2="lt2" tx2="dk2" accent1="accent1" accent2="accent2" accent3="accent3" accent4="accent4" accent5="accent5" accent6="accent6" hlink="hlink" folHlink="folHlink"/>
  <p:sldLayoutIdLst>
    <p:sldLayoutId id="2147483702" r:id="rId1"/>
    <p:sldLayoutId id="2147483689" r:id="rId2"/>
    <p:sldLayoutId id="2147483691" r:id="rId3"/>
    <p:sldLayoutId id="2147483690" r:id="rId4"/>
    <p:sldLayoutId id="2147483692" r:id="rId5"/>
    <p:sldLayoutId id="2147483693" r:id="rId6"/>
    <p:sldLayoutId id="2147483694" r:id="rId7"/>
    <p:sldLayoutId id="2147483695" r:id="rId8"/>
    <p:sldLayoutId id="2147483696" r:id="rId9"/>
    <p:sldLayoutId id="2147483697" r:id="rId10"/>
    <p:sldLayoutId id="2147483700" r:id="rId11"/>
    <p:sldLayoutId id="2147483698" r:id="rId12"/>
    <p:sldLayoutId id="2147483701" r:id="rId13"/>
  </p:sldLayoutIdLst>
  <p:transition/>
  <p:txStyles>
    <p:title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pPr rtl="0"/>
            <a:r>
              <a:rPr lang="vi" sz="4400" b="0" i="0" u="none" strike="noStrike">
                <a:latin typeface="HelveticaNeueLT Std Thin"/>
              </a:rPr>
              <a:t>Nhấp để chỉnh sửa kiểu tiêu đề Chính</a:t>
            </a:r>
            <a:endParaRPr lang="en-US"/>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rtl="0"/>
            <a:r>
              <a:rPr lang="vi" sz="2200" b="0" i="0" u="none" strike="noStrike">
                <a:latin typeface="HelveticaNeueLT Std Lt"/>
              </a:rPr>
              <a:t>Nhấp để chỉnh sửa kiểu văn bản Chính</a:t>
            </a:r>
          </a:p>
          <a:p>
            <a:pPr lvl="1" rtl="0"/>
            <a:r>
              <a:rPr lang="vi" sz="2000" b="0" i="0" u="none" strike="noStrike">
                <a:latin typeface="HelveticaNeueLT Std Lt"/>
              </a:rPr>
              <a:t>Cấp độ thứ hai</a:t>
            </a:r>
          </a:p>
          <a:p>
            <a:pPr lvl="2" rtl="0"/>
            <a:r>
              <a:rPr lang="vi" sz="1800" b="0" i="0" u="none" strike="noStrike">
                <a:latin typeface="HelveticaNeueLT Std Lt"/>
              </a:rPr>
              <a:t>Cấp độ thứ ba</a:t>
            </a:r>
          </a:p>
          <a:p>
            <a:pPr lvl="3" rtl="0"/>
            <a:r>
              <a:rPr lang="vi" sz="1600" b="0" i="0" u="none" strike="noStrike">
                <a:latin typeface="HelveticaNeueLT Std Lt"/>
              </a:rPr>
              <a:t>Cấp độ thứ tư</a:t>
            </a:r>
          </a:p>
          <a:p>
            <a:pPr lvl="4" rtl="0"/>
            <a:r>
              <a:rPr lang="vi" sz="1600" b="0" i="0" u="none" strike="noStrike">
                <a:latin typeface="HelveticaNeueLT Std Lt"/>
              </a:rPr>
              <a:t>Cấp độ thứ năm</a:t>
            </a:r>
            <a:endParaRPr lang="en-US"/>
          </a:p>
        </p:txBody>
      </p:sp>
    </p:spTree>
    <p:extLst>
      <p:ext uri="{BB962C8B-B14F-4D97-AF65-F5344CB8AC3E}">
        <p14:creationId xmlns:p14="http://schemas.microsoft.com/office/powerpoint/2010/main" val="2214271719"/>
      </p:ext>
    </p:extLst>
  </p:cSld>
  <p:clrMap bg1="lt1" tx1="dk1" bg2="lt2" tx2="dk2" accent1="accent1" accent2="accent2" accent3="accent3" accent4="accent4" accent5="accent5" accent6="accent6" hlink="hlink" folHlink="folHlink"/>
  <p:sldLayoutIdLst>
    <p:sldLayoutId id="2147483704" r:id="rId1"/>
  </p:sldLayoutIdLst>
  <p:transition/>
  <p:txStyles>
    <p:title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tags" Target="../tags/tag80.xml"/><Relationship Id="rId18" Type="http://schemas.openxmlformats.org/officeDocument/2006/relationships/image" Target="../media/image54.jpeg"/><Relationship Id="rId3" Type="http://schemas.openxmlformats.org/officeDocument/2006/relationships/tags" Target="../tags/tag70.xml"/><Relationship Id="rId21" Type="http://schemas.openxmlformats.org/officeDocument/2006/relationships/image" Target="../media/image57.png"/><Relationship Id="rId7" Type="http://schemas.openxmlformats.org/officeDocument/2006/relationships/tags" Target="../tags/tag74.xml"/><Relationship Id="rId12" Type="http://schemas.openxmlformats.org/officeDocument/2006/relationships/tags" Target="../tags/tag79.xml"/><Relationship Id="rId17" Type="http://schemas.openxmlformats.org/officeDocument/2006/relationships/slideLayout" Target="../slideLayouts/slideLayout8.xml"/><Relationship Id="rId2" Type="http://schemas.openxmlformats.org/officeDocument/2006/relationships/tags" Target="../tags/tag69.xml"/><Relationship Id="rId16" Type="http://schemas.openxmlformats.org/officeDocument/2006/relationships/tags" Target="../tags/tag83.xml"/><Relationship Id="rId20" Type="http://schemas.openxmlformats.org/officeDocument/2006/relationships/image" Target="../media/image56.jpeg"/><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5" Type="http://schemas.openxmlformats.org/officeDocument/2006/relationships/tags" Target="../tags/tag72.xml"/><Relationship Id="rId15" Type="http://schemas.openxmlformats.org/officeDocument/2006/relationships/tags" Target="../tags/tag82.xml"/><Relationship Id="rId23" Type="http://schemas.openxmlformats.org/officeDocument/2006/relationships/image" Target="../media/image59.svg"/><Relationship Id="rId10" Type="http://schemas.openxmlformats.org/officeDocument/2006/relationships/tags" Target="../tags/tag77.xml"/><Relationship Id="rId19" Type="http://schemas.openxmlformats.org/officeDocument/2006/relationships/image" Target="../media/image55.jpeg"/><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 Id="rId22" Type="http://schemas.openxmlformats.org/officeDocument/2006/relationships/image" Target="../media/image58.png"/></Relationships>
</file>

<file path=ppt/slides/_rels/slide1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image" Target="../media/image61.png"/><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image" Target="../media/image60.png"/><Relationship Id="rId5" Type="http://schemas.openxmlformats.org/officeDocument/2006/relationships/slideLayout" Target="../slideLayouts/slideLayout8.xml"/><Relationship Id="rId4" Type="http://schemas.openxmlformats.org/officeDocument/2006/relationships/tags" Target="../tags/tag87.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image" Target="../media/image64.png"/><Relationship Id="rId5" Type="http://schemas.openxmlformats.org/officeDocument/2006/relationships/tags" Target="../tags/tag92.xml"/><Relationship Id="rId10" Type="http://schemas.openxmlformats.org/officeDocument/2006/relationships/image" Target="../media/image63.jpeg"/><Relationship Id="rId4" Type="http://schemas.openxmlformats.org/officeDocument/2006/relationships/tags" Target="../tags/tag91.xml"/><Relationship Id="rId9" Type="http://schemas.openxmlformats.org/officeDocument/2006/relationships/image" Target="../media/image62.jpeg"/></Relationships>
</file>

<file path=ppt/slides/_rels/slide13.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image" Target="../media/image66.png"/><Relationship Id="rId18" Type="http://schemas.openxmlformats.org/officeDocument/2006/relationships/image" Target="../media/image71.svg"/><Relationship Id="rId3" Type="http://schemas.openxmlformats.org/officeDocument/2006/relationships/tags" Target="../tags/tag97.xml"/><Relationship Id="rId7" Type="http://schemas.openxmlformats.org/officeDocument/2006/relationships/tags" Target="../tags/tag101.xml"/><Relationship Id="rId12" Type="http://schemas.openxmlformats.org/officeDocument/2006/relationships/image" Target="../media/image65.jpeg"/><Relationship Id="rId17" Type="http://schemas.openxmlformats.org/officeDocument/2006/relationships/image" Target="../media/image70.png"/><Relationship Id="rId2" Type="http://schemas.openxmlformats.org/officeDocument/2006/relationships/tags" Target="../tags/tag96.xml"/><Relationship Id="rId16" Type="http://schemas.openxmlformats.org/officeDocument/2006/relationships/image" Target="../media/image69.svg"/><Relationship Id="rId1" Type="http://schemas.openxmlformats.org/officeDocument/2006/relationships/tags" Target="../tags/tag95.xml"/><Relationship Id="rId6" Type="http://schemas.openxmlformats.org/officeDocument/2006/relationships/tags" Target="../tags/tag100.xml"/><Relationship Id="rId11" Type="http://schemas.openxmlformats.org/officeDocument/2006/relationships/slideLayout" Target="../slideLayouts/slideLayout8.xml"/><Relationship Id="rId5" Type="http://schemas.openxmlformats.org/officeDocument/2006/relationships/tags" Target="../tags/tag99.xml"/><Relationship Id="rId15" Type="http://schemas.openxmlformats.org/officeDocument/2006/relationships/image" Target="../media/image68.png"/><Relationship Id="rId10" Type="http://schemas.openxmlformats.org/officeDocument/2006/relationships/tags" Target="../tags/tag104.xml"/><Relationship Id="rId4" Type="http://schemas.openxmlformats.org/officeDocument/2006/relationships/tags" Target="../tags/tag98.xml"/><Relationship Id="rId9" Type="http://schemas.openxmlformats.org/officeDocument/2006/relationships/tags" Target="../tags/tag103.xml"/><Relationship Id="rId14" Type="http://schemas.openxmlformats.org/officeDocument/2006/relationships/image" Target="../media/image67.svg"/></Relationships>
</file>

<file path=ppt/slides/_rels/slide14.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image" Target="../media/image72.png"/><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slideLayout" Target="../slideLayouts/slideLayout8.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tags" Target="../tags/tag115.xml"/><Relationship Id="rId5" Type="http://schemas.openxmlformats.org/officeDocument/2006/relationships/tags" Target="../tags/tag109.xml"/><Relationship Id="rId15" Type="http://schemas.openxmlformats.org/officeDocument/2006/relationships/image" Target="../media/image74.svg"/><Relationship Id="rId10" Type="http://schemas.openxmlformats.org/officeDocument/2006/relationships/tags" Target="../tags/tag114.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image" Target="../media/image73.png"/></Relationships>
</file>

<file path=ppt/slides/_rels/slide15.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image" Target="../media/image75.png"/><Relationship Id="rId5" Type="http://schemas.openxmlformats.org/officeDocument/2006/relationships/slideLayout" Target="../slideLayouts/slideLayout8.xml"/><Relationship Id="rId4" Type="http://schemas.openxmlformats.org/officeDocument/2006/relationships/tags" Target="../tags/tag119.xml"/></Relationships>
</file>

<file path=ppt/slides/_rels/slide16.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tags" Target="../tags/tag132.xml"/><Relationship Id="rId18" Type="http://schemas.openxmlformats.org/officeDocument/2006/relationships/image" Target="../media/image79.png"/><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tags" Target="../tags/tag131.xml"/><Relationship Id="rId17" Type="http://schemas.openxmlformats.org/officeDocument/2006/relationships/image" Target="../media/image78.svg"/><Relationship Id="rId2" Type="http://schemas.openxmlformats.org/officeDocument/2006/relationships/tags" Target="../tags/tag121.xml"/><Relationship Id="rId16" Type="http://schemas.openxmlformats.org/officeDocument/2006/relationships/image" Target="../media/image77.png"/><Relationship Id="rId1" Type="http://schemas.openxmlformats.org/officeDocument/2006/relationships/tags" Target="../tags/tag120.xml"/><Relationship Id="rId6" Type="http://schemas.openxmlformats.org/officeDocument/2006/relationships/tags" Target="../tags/tag125.xml"/><Relationship Id="rId11" Type="http://schemas.openxmlformats.org/officeDocument/2006/relationships/tags" Target="../tags/tag130.xml"/><Relationship Id="rId5" Type="http://schemas.openxmlformats.org/officeDocument/2006/relationships/tags" Target="../tags/tag124.xml"/><Relationship Id="rId15" Type="http://schemas.openxmlformats.org/officeDocument/2006/relationships/image" Target="../media/image76.png"/><Relationship Id="rId10" Type="http://schemas.openxmlformats.org/officeDocument/2006/relationships/tags" Target="../tags/tag129.xml"/><Relationship Id="rId19" Type="http://schemas.microsoft.com/office/2007/relationships/hdphoto" Target="../media/hdphoto6.wdp"/><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image" Target="../media/image80.png"/><Relationship Id="rId5" Type="http://schemas.openxmlformats.org/officeDocument/2006/relationships/slideLayout" Target="../slideLayouts/slideLayout8.xml"/><Relationship Id="rId4" Type="http://schemas.openxmlformats.org/officeDocument/2006/relationships/tags" Target="../tags/tag136.xml"/></Relationships>
</file>

<file path=ppt/slides/_rels/slide18.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slideLayout" Target="../slideLayouts/slideLayout9.xml"/><Relationship Id="rId18" Type="http://schemas.openxmlformats.org/officeDocument/2006/relationships/image" Target="../media/image85.svg"/><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tags" Target="../tags/tag148.xml"/><Relationship Id="rId17" Type="http://schemas.openxmlformats.org/officeDocument/2006/relationships/image" Target="../media/image84.png"/><Relationship Id="rId2" Type="http://schemas.openxmlformats.org/officeDocument/2006/relationships/tags" Target="../tags/tag138.xml"/><Relationship Id="rId16" Type="http://schemas.openxmlformats.org/officeDocument/2006/relationships/image" Target="../media/image83.png"/><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tags" Target="../tags/tag147.xml"/><Relationship Id="rId5" Type="http://schemas.openxmlformats.org/officeDocument/2006/relationships/tags" Target="../tags/tag141.xml"/><Relationship Id="rId15" Type="http://schemas.openxmlformats.org/officeDocument/2006/relationships/image" Target="../media/image82.png"/><Relationship Id="rId10" Type="http://schemas.openxmlformats.org/officeDocument/2006/relationships/tags" Target="../tags/tag146.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image" Target="../media/image81.png"/></Relationships>
</file>

<file path=ppt/slides/_rels/slide19.xml.rels><?xml version="1.0" encoding="UTF-8" standalone="yes"?>
<Relationships xmlns="http://schemas.openxmlformats.org/package/2006/relationships"><Relationship Id="rId8" Type="http://schemas.openxmlformats.org/officeDocument/2006/relationships/image" Target="../media/image88.svg"/><Relationship Id="rId3" Type="http://schemas.openxmlformats.org/officeDocument/2006/relationships/tags" Target="../tags/tag151.xml"/><Relationship Id="rId7" Type="http://schemas.openxmlformats.org/officeDocument/2006/relationships/image" Target="../media/image87.png"/><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image" Target="../media/image86.jpeg"/><Relationship Id="rId5" Type="http://schemas.openxmlformats.org/officeDocument/2006/relationships/slideLayout" Target="../slideLayouts/slideLayout8.xml"/><Relationship Id="rId4" Type="http://schemas.openxmlformats.org/officeDocument/2006/relationships/tags" Target="../tags/tag152.xml"/></Relationships>
</file>

<file path=ppt/slides/_rels/slide2.xml.rels><?xml version="1.0" encoding="UTF-8" standalone="yes"?>
<Relationships xmlns="http://schemas.openxmlformats.org/package/2006/relationships"><Relationship Id="rId8" Type="http://schemas.openxmlformats.org/officeDocument/2006/relationships/image" Target="../media/image28.png"/><Relationship Id="rId13" Type="http://schemas.microsoft.com/office/2007/relationships/hdphoto" Target="../media/hdphoto1.wdp"/><Relationship Id="rId3" Type="http://schemas.openxmlformats.org/officeDocument/2006/relationships/image" Target="../media/image23.svg"/><Relationship Id="rId7" Type="http://schemas.openxmlformats.org/officeDocument/2006/relationships/image" Target="../media/image27.svg"/><Relationship Id="rId12" Type="http://schemas.openxmlformats.org/officeDocument/2006/relationships/image" Target="../media/image32.png"/><Relationship Id="rId2" Type="http://schemas.openxmlformats.org/officeDocument/2006/relationships/image" Target="../media/image22.png"/><Relationship Id="rId1" Type="http://schemas.openxmlformats.org/officeDocument/2006/relationships/slideLayout" Target="../slideLayouts/slideLayout8.xml"/><Relationship Id="rId6" Type="http://schemas.openxmlformats.org/officeDocument/2006/relationships/image" Target="../media/image26.png"/><Relationship Id="rId11" Type="http://schemas.openxmlformats.org/officeDocument/2006/relationships/image" Target="../media/image31.svg"/><Relationship Id="rId5" Type="http://schemas.openxmlformats.org/officeDocument/2006/relationships/image" Target="../media/image25.sv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svg"/></Relationships>
</file>

<file path=ppt/slides/_rels/slide20.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slideLayout" Target="../slideLayouts/slideLayout14.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tags" Target="../tags/tag164.xml"/><Relationship Id="rId2" Type="http://schemas.openxmlformats.org/officeDocument/2006/relationships/tags" Target="../tags/tag154.xml"/><Relationship Id="rId16" Type="http://schemas.openxmlformats.org/officeDocument/2006/relationships/image" Target="../media/image91.png"/><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5" Type="http://schemas.openxmlformats.org/officeDocument/2006/relationships/image" Target="../media/image90.png"/><Relationship Id="rId10" Type="http://schemas.openxmlformats.org/officeDocument/2006/relationships/tags" Target="../tags/tag162.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image" Target="../media/image8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video" Target="https://www.youtube.com/embed/CpFxbmuif9s?list=PL95CxBiLrB_nFbcmrGMgqWEjYuguzOPlY" TargetMode="External"/><Relationship Id="rId4" Type="http://schemas.openxmlformats.org/officeDocument/2006/relationships/image" Target="../media/image33.jpeg"/></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37.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6.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5.png"/><Relationship Id="rId5" Type="http://schemas.openxmlformats.org/officeDocument/2006/relationships/tags" Target="../tags/tag6.xml"/><Relationship Id="rId10" Type="http://schemas.openxmlformats.org/officeDocument/2006/relationships/image" Target="../media/image34.png"/><Relationship Id="rId4" Type="http://schemas.openxmlformats.org/officeDocument/2006/relationships/tags" Target="../tags/tag5.xml"/><Relationship Id="rId9"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image" Target="../media/image38.png"/><Relationship Id="rId18" Type="http://schemas.openxmlformats.org/officeDocument/2006/relationships/image" Target="../media/image40.pn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slide" Target="slide3.xml"/><Relationship Id="rId17" Type="http://schemas.openxmlformats.org/officeDocument/2006/relationships/slide" Target="slide14.xml"/><Relationship Id="rId2" Type="http://schemas.openxmlformats.org/officeDocument/2006/relationships/tags" Target="../tags/tag11.xml"/><Relationship Id="rId16" Type="http://schemas.microsoft.com/office/2007/relationships/hdphoto" Target="../media/hdphoto3.wdp"/><Relationship Id="rId20" Type="http://schemas.openxmlformats.org/officeDocument/2006/relationships/image" Target="../media/image41.png"/><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slideLayout" Target="../slideLayouts/slideLayout8.xml"/><Relationship Id="rId5" Type="http://schemas.openxmlformats.org/officeDocument/2006/relationships/tags" Target="../tags/tag14.xml"/><Relationship Id="rId15" Type="http://schemas.openxmlformats.org/officeDocument/2006/relationships/image" Target="../media/image39.png"/><Relationship Id="rId10" Type="http://schemas.openxmlformats.org/officeDocument/2006/relationships/tags" Target="../tags/tag19.xml"/><Relationship Id="rId19" Type="http://schemas.microsoft.com/office/2007/relationships/hdphoto" Target="../media/hdphoto4.wdp"/><Relationship Id="rId4" Type="http://schemas.openxmlformats.org/officeDocument/2006/relationships/tags" Target="../tags/tag13.xml"/><Relationship Id="rId9" Type="http://schemas.openxmlformats.org/officeDocument/2006/relationships/tags" Target="../tags/tag18.xml"/><Relationship Id="rId14" Type="http://schemas.microsoft.com/office/2007/relationships/hdphoto" Target="../media/hdphoto2.wdp"/></Relationships>
</file>

<file path=ppt/slides/_rels/slide6.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slide" Target="slide3.xml"/><Relationship Id="rId18" Type="http://schemas.openxmlformats.org/officeDocument/2006/relationships/image" Target="../media/image44.png"/><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notesSlide" Target="../notesSlides/notesSlide2.xml"/><Relationship Id="rId17" Type="http://schemas.openxmlformats.org/officeDocument/2006/relationships/image" Target="../media/image43.png"/><Relationship Id="rId2" Type="http://schemas.openxmlformats.org/officeDocument/2006/relationships/tags" Target="../tags/tag21.xml"/><Relationship Id="rId16" Type="http://schemas.openxmlformats.org/officeDocument/2006/relationships/image" Target="../media/image42.jpeg"/><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slideLayout" Target="../slideLayouts/slideLayout8.xml"/><Relationship Id="rId5" Type="http://schemas.openxmlformats.org/officeDocument/2006/relationships/tags" Target="../tags/tag24.xml"/><Relationship Id="rId15" Type="http://schemas.microsoft.com/office/2007/relationships/hdphoto" Target="../media/hdphoto2.wdp"/><Relationship Id="rId10" Type="http://schemas.openxmlformats.org/officeDocument/2006/relationships/tags" Target="../tags/tag29.xml"/><Relationship Id="rId19" Type="http://schemas.openxmlformats.org/officeDocument/2006/relationships/image" Target="../media/image45.png"/><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image" Target="../media/image38.png"/></Relationships>
</file>

<file path=ppt/slides/_rels/slide7.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18" Type="http://schemas.microsoft.com/office/2007/relationships/hdphoto" Target="../media/hdphoto3.wdp"/><Relationship Id="rId3" Type="http://schemas.openxmlformats.org/officeDocument/2006/relationships/tags" Target="../tags/tag35.xml"/><Relationship Id="rId21" Type="http://schemas.openxmlformats.org/officeDocument/2006/relationships/image" Target="../media/image47.png"/><Relationship Id="rId7" Type="http://schemas.openxmlformats.org/officeDocument/2006/relationships/tags" Target="../tags/tag39.xml"/><Relationship Id="rId12" Type="http://schemas.openxmlformats.org/officeDocument/2006/relationships/tags" Target="../tags/tag44.xml"/><Relationship Id="rId17" Type="http://schemas.openxmlformats.org/officeDocument/2006/relationships/image" Target="../media/image39.png"/><Relationship Id="rId2" Type="http://schemas.openxmlformats.org/officeDocument/2006/relationships/tags" Target="../tags/tag34.xml"/><Relationship Id="rId16" Type="http://schemas.openxmlformats.org/officeDocument/2006/relationships/slide" Target="slide3.xml"/><Relationship Id="rId20" Type="http://schemas.microsoft.com/office/2007/relationships/hdphoto" Target="../media/hdphoto5.wdp"/><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tags" Target="../tags/tag43.xml"/><Relationship Id="rId5" Type="http://schemas.openxmlformats.org/officeDocument/2006/relationships/tags" Target="../tags/tag37.xml"/><Relationship Id="rId15" Type="http://schemas.openxmlformats.org/officeDocument/2006/relationships/notesSlide" Target="../notesSlides/notesSlide3.xml"/><Relationship Id="rId10" Type="http://schemas.openxmlformats.org/officeDocument/2006/relationships/tags" Target="../tags/tag42.xml"/><Relationship Id="rId19" Type="http://schemas.openxmlformats.org/officeDocument/2006/relationships/image" Target="../media/image46.png"/><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slideLayout" Target="../slideLayouts/slideLayout8.xml"/><Relationship Id="rId22" Type="http://schemas.openxmlformats.org/officeDocument/2006/relationships/image" Target="../media/image48.png"/></Relationships>
</file>

<file path=ppt/slides/_rels/slide8.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tags" Target="../tags/tag61.xml"/><Relationship Id="rId18" Type="http://schemas.openxmlformats.org/officeDocument/2006/relationships/slide" Target="slide14.xml"/><Relationship Id="rId3" Type="http://schemas.openxmlformats.org/officeDocument/2006/relationships/tags" Target="../tags/tag51.xml"/><Relationship Id="rId21" Type="http://schemas.openxmlformats.org/officeDocument/2006/relationships/image" Target="../media/image49.png"/><Relationship Id="rId7" Type="http://schemas.openxmlformats.org/officeDocument/2006/relationships/tags" Target="../tags/tag55.xml"/><Relationship Id="rId12" Type="http://schemas.openxmlformats.org/officeDocument/2006/relationships/tags" Target="../tags/tag60.xml"/><Relationship Id="rId17" Type="http://schemas.openxmlformats.org/officeDocument/2006/relationships/slideLayout" Target="../slideLayouts/slideLayout8.xml"/><Relationship Id="rId2" Type="http://schemas.openxmlformats.org/officeDocument/2006/relationships/tags" Target="../tags/tag50.xml"/><Relationship Id="rId16" Type="http://schemas.openxmlformats.org/officeDocument/2006/relationships/tags" Target="../tags/tag64.xml"/><Relationship Id="rId20" Type="http://schemas.microsoft.com/office/2007/relationships/hdphoto" Target="../media/hdphoto4.wdp"/><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24" Type="http://schemas.openxmlformats.org/officeDocument/2006/relationships/image" Target="../media/image52.png"/><Relationship Id="rId5" Type="http://schemas.openxmlformats.org/officeDocument/2006/relationships/tags" Target="../tags/tag53.xml"/><Relationship Id="rId15" Type="http://schemas.openxmlformats.org/officeDocument/2006/relationships/tags" Target="../tags/tag63.xml"/><Relationship Id="rId23" Type="http://schemas.openxmlformats.org/officeDocument/2006/relationships/image" Target="../media/image51.jpeg"/><Relationship Id="rId10" Type="http://schemas.openxmlformats.org/officeDocument/2006/relationships/tags" Target="../tags/tag58.xml"/><Relationship Id="rId19" Type="http://schemas.openxmlformats.org/officeDocument/2006/relationships/image" Target="../media/image40.png"/><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 Id="rId22" Type="http://schemas.openxmlformats.org/officeDocument/2006/relationships/image" Target="../media/image50.png"/></Relationships>
</file>

<file path=ppt/slides/_rels/slide9.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image" Target="../media/image53.jpeg"/><Relationship Id="rId4"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D1B-7EFA-EB59-71D3-17C1CFDE4701}"/>
              </a:ext>
            </a:extLst>
          </p:cNvPr>
          <p:cNvSpPr>
            <a:spLocks noGrp="1"/>
          </p:cNvSpPr>
          <p:nvPr>
            <p:ph type="ctrTitle" idx="4294967295"/>
          </p:nvPr>
        </p:nvSpPr>
        <p:spPr>
          <a:xfrm>
            <a:off x="1561302" y="1320549"/>
            <a:ext cx="6748308" cy="2502402"/>
          </a:xfrm>
        </p:spPr>
        <p:txBody>
          <a:bodyPr>
            <a:noAutofit/>
          </a:bodyPr>
          <a:lstStyle/>
          <a:p>
            <a:pPr rtl="0"/>
            <a:r>
              <a:rPr lang="vi" sz="8800" b="0" i="0" u="none" strike="noStrike" dirty="0">
                <a:latin typeface="Arial"/>
                <a:cs typeface="Arial"/>
              </a:rPr>
              <a:t>Chào mừng</a:t>
            </a:r>
          </a:p>
        </p:txBody>
      </p:sp>
      <p:sp>
        <p:nvSpPr>
          <p:cNvPr id="3" name="Subtitle 2">
            <a:extLst>
              <a:ext uri="{FF2B5EF4-FFF2-40B4-BE49-F238E27FC236}">
                <a16:creationId xmlns:a16="http://schemas.microsoft.com/office/drawing/2014/main" id="{B3F3A812-3402-5108-9788-370E25D299E3}"/>
              </a:ext>
            </a:extLst>
          </p:cNvPr>
          <p:cNvSpPr>
            <a:spLocks noGrp="1"/>
          </p:cNvSpPr>
          <p:nvPr>
            <p:ph type="subTitle" idx="4294967295"/>
          </p:nvPr>
        </p:nvSpPr>
        <p:spPr>
          <a:xfrm>
            <a:off x="5311788" y="3754563"/>
            <a:ext cx="5692775" cy="1128712"/>
          </a:xfrm>
        </p:spPr>
        <p:txBody>
          <a:bodyPr>
            <a:noAutofit/>
          </a:bodyPr>
          <a:lstStyle/>
          <a:p>
            <a:pPr marL="45720" indent="0" rtl="0">
              <a:buNone/>
            </a:pPr>
            <a:r>
              <a:rPr lang="vi" sz="5400" b="0" i="0" u="none" strike="noStrike" dirty="0">
                <a:solidFill>
                  <a:srgbClr val="52CCFF"/>
                </a:solidFill>
                <a:latin typeface="Arial"/>
                <a:cs typeface="Arial"/>
              </a:rPr>
              <a:t>Hiểu về Bầu cử Liên bang </a:t>
            </a:r>
          </a:p>
        </p:txBody>
      </p:sp>
      <p:pic>
        <p:nvPicPr>
          <p:cNvPr id="5" name="Picture 4">
            <a:extLst>
              <a:ext uri="{FF2B5EF4-FFF2-40B4-BE49-F238E27FC236}">
                <a16:creationId xmlns:a16="http://schemas.microsoft.com/office/drawing/2014/main" id="{AD28AEF4-F0F8-4160-DEF9-952CF3D7E0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192020"/>
            <a:ext cx="12192000" cy="665980"/>
          </a:xfrm>
          <a:prstGeom prst="rect">
            <a:avLst/>
          </a:prstGeom>
        </p:spPr>
      </p:pic>
      <p:sp>
        <p:nvSpPr>
          <p:cNvPr id="6" name="Title 1">
            <a:extLst>
              <a:ext uri="{FF2B5EF4-FFF2-40B4-BE49-F238E27FC236}">
                <a16:creationId xmlns:a16="http://schemas.microsoft.com/office/drawing/2014/main" id="{D0D61D1B-7EFA-EB59-71D3-17C1CFDE4701}"/>
              </a:ext>
            </a:extLst>
          </p:cNvPr>
          <p:cNvSpPr txBox="1">
            <a:spLocks/>
          </p:cNvSpPr>
          <p:nvPr/>
        </p:nvSpPr>
        <p:spPr>
          <a:xfrm>
            <a:off x="1561302" y="534743"/>
            <a:ext cx="2676314" cy="262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r>
              <a:rPr lang="en-AU" sz="1600" dirty="0">
                <a:latin typeface="+mj-ea"/>
              </a:rPr>
              <a:t>Vietnamese | </a:t>
            </a:r>
            <a:r>
              <a:rPr lang="en-AU" sz="1600" dirty="0" err="1">
                <a:latin typeface="+mj-ea"/>
              </a:rPr>
              <a:t>Tiếng</a:t>
            </a:r>
            <a:r>
              <a:rPr lang="en-AU" sz="1600" dirty="0">
                <a:latin typeface="+mj-ea"/>
              </a:rPr>
              <a:t> </a:t>
            </a:r>
            <a:r>
              <a:rPr lang="en-AU" sz="1600" dirty="0" err="1">
                <a:latin typeface="+mj-ea"/>
              </a:rPr>
              <a:t>Việt</a:t>
            </a:r>
            <a:endParaRPr lang="zh-Hans" sz="1500" dirty="0">
              <a:latin typeface="+mj-ea"/>
              <a:cs typeface="Mangal" panose="00000400000000000000" pitchFamily="2"/>
            </a:endParaRPr>
          </a:p>
        </p:txBody>
      </p:sp>
    </p:spTree>
    <p:extLst>
      <p:ext uri="{BB962C8B-B14F-4D97-AF65-F5344CB8AC3E}">
        <p14:creationId xmlns:p14="http://schemas.microsoft.com/office/powerpoint/2010/main" val="407923086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4B4CC3-B21C-0405-0111-1F7B5069A667}"/>
              </a:ext>
            </a:extLst>
          </p:cNvPr>
          <p:cNvSpPr txBox="1"/>
          <p:nvPr>
            <p:custDataLst>
              <p:tags r:id="rId1"/>
            </p:custDataLst>
          </p:nvPr>
        </p:nvSpPr>
        <p:spPr>
          <a:xfrm>
            <a:off x="5637007" y="394593"/>
            <a:ext cx="5159088" cy="82259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algn="r" rtl="0"/>
            <a:r>
              <a:rPr lang="vi" sz="4400" b="1" i="0" u="none" strike="noStrike" dirty="0">
                <a:latin typeface="Arial"/>
                <a:cs typeface="Arial"/>
              </a:rPr>
              <a:t>Ghi danh bỏ phiếu</a:t>
            </a:r>
          </a:p>
        </p:txBody>
      </p:sp>
      <p:sp>
        <p:nvSpPr>
          <p:cNvPr id="5" name="Text Placeholder 6">
            <a:extLst>
              <a:ext uri="{FF2B5EF4-FFF2-40B4-BE49-F238E27FC236}">
                <a16:creationId xmlns:a16="http://schemas.microsoft.com/office/drawing/2014/main" id="{2B44D4B4-15C8-C0DC-9609-4075FC6DFE58}"/>
              </a:ext>
            </a:extLst>
          </p:cNvPr>
          <p:cNvSpPr txBox="1"/>
          <p:nvPr>
            <p:custDataLst>
              <p:tags r:id="rId2"/>
            </p:custDataLst>
          </p:nvPr>
        </p:nvSpPr>
        <p:spPr>
          <a:xfrm>
            <a:off x="421251" y="1568065"/>
            <a:ext cx="11027326" cy="822598"/>
          </a:xfrm>
          <a:prstGeom prst="rect">
            <a:avLst/>
          </a:prstGeom>
        </p:spPr>
        <p:txBody>
          <a:bodyPr>
            <a:no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rtl="0">
              <a:buClr>
                <a:srgbClr val="6E267B"/>
              </a:buClr>
            </a:pPr>
            <a:r>
              <a:rPr lang="vi" sz="2600" b="0" i="0" u="none" strike="noStrike" dirty="0">
                <a:solidFill>
                  <a:srgbClr val="FFFFFF"/>
                </a:solidFill>
                <a:latin typeface="Arial"/>
                <a:cs typeface="Arial"/>
              </a:rPr>
              <a:t>Quý vị có thể ghi danh bỏ phiếu trên trang mạng của AEC hoặc thông qua một trong những nhân viên của AEC.</a:t>
            </a:r>
          </a:p>
          <a:p>
            <a:pPr rtl="0">
              <a:buClr>
                <a:srgbClr val="6E267B"/>
              </a:buClr>
            </a:pPr>
            <a:r>
              <a:rPr lang="vi" sz="2600" b="0" i="0" u="none" strike="noStrike" dirty="0">
                <a:solidFill>
                  <a:srgbClr val="FFFFFF"/>
                </a:solidFill>
                <a:latin typeface="Arial"/>
                <a:cs typeface="Arial"/>
              </a:rPr>
              <a:t>Quý vị sẽ cần:</a:t>
            </a:r>
          </a:p>
          <a:p>
            <a:pPr marL="285750" indent="-285750">
              <a:buClr>
                <a:srgbClr val="6E267B"/>
              </a:buClr>
              <a:buFont typeface="Arial" panose="020B0604020202020204" pitchFamily="34" charset="0"/>
              <a:buChar char="•"/>
            </a:pPr>
            <a:endParaRPr lang="en-AU" sz="1000" dirty="0">
              <a:solidFill>
                <a:srgbClr val="FFFFFF"/>
              </a:solidFill>
              <a:latin typeface="Arial" panose="020B0604020202020204" pitchFamily="34" charset="0"/>
              <a:cs typeface="Arial" panose="020B0604020202020204" pitchFamily="34" charset="0"/>
            </a:endParaRPr>
          </a:p>
        </p:txBody>
      </p:sp>
      <p:pic>
        <p:nvPicPr>
          <p:cNvPr id="2" name="Picture 1" descr="Graphical user interface&#10;&#10;Description automatically generated with medium confidence">
            <a:extLst>
              <a:ext uri="{FF2B5EF4-FFF2-40B4-BE49-F238E27FC236}">
                <a16:creationId xmlns:a16="http://schemas.microsoft.com/office/drawing/2014/main" id="{AA3C6990-369F-0B35-DC7A-0A06867CF401}"/>
              </a:ext>
            </a:extLst>
          </p:cNvPr>
          <p:cNvPicPr>
            <a:picLocks noChangeAspect="1"/>
          </p:cNvPicPr>
          <p:nvPr>
            <p:custDataLst>
              <p:tags r:id="rId3"/>
            </p:custDataLst>
          </p:nvPr>
        </p:nvPicPr>
        <p:blipFill>
          <a:blip r:embed="rId18">
            <a:extLst>
              <a:ext uri="{28A0092B-C50C-407E-A947-70E740481C1C}">
                <a14:useLocalDpi xmlns:a14="http://schemas.microsoft.com/office/drawing/2010/main" val="0"/>
              </a:ext>
            </a:extLst>
          </a:blip>
          <a:stretch>
            <a:fillRect/>
          </a:stretch>
        </p:blipFill>
        <p:spPr>
          <a:xfrm>
            <a:off x="421251" y="3253378"/>
            <a:ext cx="1775130" cy="1213960"/>
          </a:xfrm>
          <a:prstGeom prst="rect">
            <a:avLst/>
          </a:prstGeom>
        </p:spPr>
      </p:pic>
      <p:pic>
        <p:nvPicPr>
          <p:cNvPr id="4" name="Picture 3" descr="Diagram, text, letter&#10;&#10;Description automatically generated">
            <a:extLst>
              <a:ext uri="{FF2B5EF4-FFF2-40B4-BE49-F238E27FC236}">
                <a16:creationId xmlns:a16="http://schemas.microsoft.com/office/drawing/2014/main" id="{AE05E734-38B8-4D0E-7E08-2D338249D832}"/>
              </a:ext>
            </a:extLst>
          </p:cNvPr>
          <p:cNvPicPr>
            <a:picLocks noChangeAspect="1"/>
          </p:cNvPicPr>
          <p:nvPr>
            <p:custDataLst>
              <p:tags r:id="rId4"/>
            </p:custDataLst>
          </p:nvPr>
        </p:nvPicPr>
        <p:blipFill>
          <a:blip r:embed="rId19">
            <a:extLst>
              <a:ext uri="{28A0092B-C50C-407E-A947-70E740481C1C}">
                <a14:useLocalDpi xmlns:a14="http://schemas.microsoft.com/office/drawing/2010/main" val="0"/>
              </a:ext>
            </a:extLst>
          </a:blip>
          <a:srcRect l="13850" t="13573" r="15591" b="14802"/>
          <a:stretch>
            <a:fillRect/>
          </a:stretch>
        </p:blipFill>
        <p:spPr>
          <a:xfrm>
            <a:off x="2835592" y="3227356"/>
            <a:ext cx="1928053" cy="1213960"/>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F628B307-476F-3CF2-6155-944B62463275}"/>
              </a:ext>
            </a:extLst>
          </p:cNvPr>
          <p:cNvPicPr>
            <a:picLocks noChangeAspect="1"/>
          </p:cNvPicPr>
          <p:nvPr>
            <p:custDataLst>
              <p:tags r:id="rId5"/>
            </p:custDataLst>
          </p:nvPr>
        </p:nvPicPr>
        <p:blipFill>
          <a:blip r:embed="rId20">
            <a:extLst>
              <a:ext uri="{28A0092B-C50C-407E-A947-70E740481C1C}">
                <a14:useLocalDpi xmlns:a14="http://schemas.microsoft.com/office/drawing/2010/main" val="0"/>
              </a:ext>
            </a:extLst>
          </a:blip>
          <a:stretch>
            <a:fillRect/>
          </a:stretch>
        </p:blipFill>
        <p:spPr>
          <a:xfrm>
            <a:off x="5315657" y="2968638"/>
            <a:ext cx="1346489" cy="1925991"/>
          </a:xfrm>
          <a:prstGeom prst="rect">
            <a:avLst/>
          </a:prstGeom>
        </p:spPr>
      </p:pic>
      <p:sp>
        <p:nvSpPr>
          <p:cNvPr id="7" name="TextBox 6">
            <a:extLst>
              <a:ext uri="{FF2B5EF4-FFF2-40B4-BE49-F238E27FC236}">
                <a16:creationId xmlns:a16="http://schemas.microsoft.com/office/drawing/2014/main" id="{BDA1F741-5625-4862-6578-B49F59710601}"/>
              </a:ext>
            </a:extLst>
          </p:cNvPr>
          <p:cNvSpPr txBox="1"/>
          <p:nvPr>
            <p:custDataLst>
              <p:tags r:id="rId6"/>
            </p:custDataLst>
          </p:nvPr>
        </p:nvSpPr>
        <p:spPr>
          <a:xfrm>
            <a:off x="2594184" y="5320346"/>
            <a:ext cx="2450676" cy="400110"/>
          </a:xfrm>
          <a:prstGeom prst="rect">
            <a:avLst/>
          </a:prstGeom>
          <a:noFill/>
        </p:spPr>
        <p:txBody>
          <a:bodyPr wrap="square" rtlCol="0">
            <a:noAutofit/>
          </a:bodyPr>
          <a:lstStyle/>
          <a:p>
            <a:pPr algn="ctr" rtl="0"/>
            <a:r>
              <a:rPr lang="vi" sz="2000" b="1" i="0" u="none" strike="noStrike" dirty="0">
                <a:solidFill>
                  <a:srgbClr val="FFFFFF"/>
                </a:solidFill>
                <a:latin typeface="Arial"/>
                <a:cs typeface="Arial"/>
              </a:rPr>
              <a:t>Thẻ Medicare</a:t>
            </a:r>
          </a:p>
        </p:txBody>
      </p:sp>
      <p:sp>
        <p:nvSpPr>
          <p:cNvPr id="8" name="TextBox 7">
            <a:extLst>
              <a:ext uri="{FF2B5EF4-FFF2-40B4-BE49-F238E27FC236}">
                <a16:creationId xmlns:a16="http://schemas.microsoft.com/office/drawing/2014/main" id="{DEF2A0FE-FDD5-152D-8E2C-7417743DC5A0}"/>
              </a:ext>
            </a:extLst>
          </p:cNvPr>
          <p:cNvSpPr txBox="1"/>
          <p:nvPr>
            <p:custDataLst>
              <p:tags r:id="rId7"/>
            </p:custDataLst>
          </p:nvPr>
        </p:nvSpPr>
        <p:spPr>
          <a:xfrm>
            <a:off x="-57233" y="5327051"/>
            <a:ext cx="2732098" cy="400110"/>
          </a:xfrm>
          <a:prstGeom prst="rect">
            <a:avLst/>
          </a:prstGeom>
          <a:noFill/>
        </p:spPr>
        <p:txBody>
          <a:bodyPr wrap="square" rtlCol="0">
            <a:noAutofit/>
          </a:bodyPr>
          <a:lstStyle/>
          <a:p>
            <a:pPr algn="ctr" rtl="0"/>
            <a:r>
              <a:rPr lang="vi" sz="2000" b="1" i="0" u="none" strike="noStrike" dirty="0">
                <a:solidFill>
                  <a:srgbClr val="FFFFFF"/>
                </a:solidFill>
                <a:latin typeface="Arial"/>
                <a:cs typeface="Arial"/>
              </a:rPr>
              <a:t>Bằng lái xe</a:t>
            </a:r>
          </a:p>
        </p:txBody>
      </p:sp>
      <p:sp>
        <p:nvSpPr>
          <p:cNvPr id="9" name="TextBox 8">
            <a:extLst>
              <a:ext uri="{FF2B5EF4-FFF2-40B4-BE49-F238E27FC236}">
                <a16:creationId xmlns:a16="http://schemas.microsoft.com/office/drawing/2014/main" id="{FBAC3D96-D24C-3315-927C-24A953F968CD}"/>
              </a:ext>
            </a:extLst>
          </p:cNvPr>
          <p:cNvSpPr txBox="1"/>
          <p:nvPr>
            <p:custDataLst>
              <p:tags r:id="rId8"/>
            </p:custDataLst>
          </p:nvPr>
        </p:nvSpPr>
        <p:spPr>
          <a:xfrm>
            <a:off x="5058814" y="5320346"/>
            <a:ext cx="1894436" cy="707886"/>
          </a:xfrm>
          <a:prstGeom prst="rect">
            <a:avLst/>
          </a:prstGeom>
          <a:noFill/>
        </p:spPr>
        <p:txBody>
          <a:bodyPr wrap="square" rtlCol="0">
            <a:noAutofit/>
          </a:bodyPr>
          <a:lstStyle/>
          <a:p>
            <a:pPr algn="ctr" rtl="0"/>
            <a:r>
              <a:rPr lang="en-PH" sz="2000" b="1" i="0" u="none" strike="noStrike" dirty="0" err="1">
                <a:solidFill>
                  <a:srgbClr val="FFFFFF"/>
                </a:solidFill>
                <a:latin typeface="Arial"/>
                <a:cs typeface="Arial"/>
              </a:rPr>
              <a:t>Hộ</a:t>
            </a:r>
            <a:r>
              <a:rPr lang="en-PH" sz="2000" b="1" i="0" u="none" strike="noStrike" dirty="0">
                <a:solidFill>
                  <a:srgbClr val="FFFFFF"/>
                </a:solidFill>
                <a:latin typeface="Arial"/>
                <a:cs typeface="Arial"/>
              </a:rPr>
              <a:t> </a:t>
            </a:r>
            <a:r>
              <a:rPr lang="en-PH" sz="2000" b="1" i="0" u="none" strike="noStrike" dirty="0" err="1">
                <a:solidFill>
                  <a:srgbClr val="FFFFFF"/>
                </a:solidFill>
                <a:latin typeface="Arial"/>
                <a:cs typeface="Arial"/>
              </a:rPr>
              <a:t>chiếu</a:t>
            </a:r>
            <a:r>
              <a:rPr lang="en-PH" sz="2000" b="1" i="0" u="none" strike="noStrike" dirty="0">
                <a:solidFill>
                  <a:srgbClr val="FFFFFF"/>
                </a:solidFill>
                <a:latin typeface="Arial"/>
                <a:cs typeface="Arial"/>
              </a:rPr>
              <a:t> </a:t>
            </a:r>
            <a:r>
              <a:rPr lang="en-PH" sz="2000" b="1" i="0" u="none" strike="noStrike" dirty="0" err="1">
                <a:solidFill>
                  <a:srgbClr val="FFFFFF"/>
                </a:solidFill>
                <a:latin typeface="Arial"/>
                <a:cs typeface="Arial"/>
              </a:rPr>
              <a:t>Úc</a:t>
            </a:r>
            <a:endParaRPr lang="vi" sz="2000" b="1" i="0" u="none" strike="noStrike" dirty="0">
              <a:solidFill>
                <a:srgbClr val="FFFFFF"/>
              </a:solidFill>
              <a:latin typeface="Arial"/>
              <a:cs typeface="Arial"/>
            </a:endParaRPr>
          </a:p>
        </p:txBody>
      </p:sp>
      <p:sp>
        <p:nvSpPr>
          <p:cNvPr id="10" name="TextBox 9">
            <a:extLst>
              <a:ext uri="{FF2B5EF4-FFF2-40B4-BE49-F238E27FC236}">
                <a16:creationId xmlns:a16="http://schemas.microsoft.com/office/drawing/2014/main" id="{A1BC08EC-0344-8277-4B22-43F366B60E31}"/>
              </a:ext>
            </a:extLst>
          </p:cNvPr>
          <p:cNvSpPr txBox="1"/>
          <p:nvPr>
            <p:custDataLst>
              <p:tags r:id="rId9"/>
            </p:custDataLst>
          </p:nvPr>
        </p:nvSpPr>
        <p:spPr>
          <a:xfrm>
            <a:off x="2213391" y="3746968"/>
            <a:ext cx="618113" cy="369332"/>
          </a:xfrm>
          <a:prstGeom prst="rect">
            <a:avLst/>
          </a:prstGeom>
          <a:noFill/>
        </p:spPr>
        <p:txBody>
          <a:bodyPr wrap="none" rtlCol="0">
            <a:noAutofit/>
          </a:bodyPr>
          <a:lstStyle/>
          <a:p>
            <a:pPr algn="ctr" rtl="0"/>
            <a:r>
              <a:rPr lang="vi" sz="1200" b="1" i="0" u="none" strike="noStrike" dirty="0">
                <a:solidFill>
                  <a:srgbClr val="FFFFFF"/>
                </a:solidFill>
                <a:latin typeface="Arial"/>
                <a:cs typeface="Arial"/>
              </a:rPr>
              <a:t>HOẶC</a:t>
            </a:r>
          </a:p>
        </p:txBody>
      </p:sp>
      <p:sp>
        <p:nvSpPr>
          <p:cNvPr id="11" name="TextBox 10">
            <a:extLst>
              <a:ext uri="{FF2B5EF4-FFF2-40B4-BE49-F238E27FC236}">
                <a16:creationId xmlns:a16="http://schemas.microsoft.com/office/drawing/2014/main" id="{5C14FB6E-24ED-6DDC-CE5C-09096846FBBB}"/>
              </a:ext>
            </a:extLst>
          </p:cNvPr>
          <p:cNvSpPr txBox="1"/>
          <p:nvPr>
            <p:custDataLst>
              <p:tags r:id="rId10"/>
            </p:custDataLst>
          </p:nvPr>
        </p:nvSpPr>
        <p:spPr>
          <a:xfrm>
            <a:off x="4767732" y="3746968"/>
            <a:ext cx="547925" cy="369332"/>
          </a:xfrm>
          <a:prstGeom prst="rect">
            <a:avLst/>
          </a:prstGeom>
          <a:noFill/>
        </p:spPr>
        <p:txBody>
          <a:bodyPr wrap="none" rtlCol="0">
            <a:noAutofit/>
          </a:bodyPr>
          <a:lstStyle/>
          <a:p>
            <a:pPr algn="ctr" rtl="0"/>
            <a:r>
              <a:rPr lang="vi" sz="1200" b="1" i="0" u="none" strike="noStrike" dirty="0">
                <a:solidFill>
                  <a:srgbClr val="FFFFFF"/>
                </a:solidFill>
                <a:latin typeface="Arial"/>
                <a:cs typeface="Arial"/>
              </a:rPr>
              <a:t>HOẶC</a:t>
            </a:r>
          </a:p>
        </p:txBody>
      </p:sp>
      <p:sp>
        <p:nvSpPr>
          <p:cNvPr id="12" name="TextBox 11">
            <a:extLst>
              <a:ext uri="{FF2B5EF4-FFF2-40B4-BE49-F238E27FC236}">
                <a16:creationId xmlns:a16="http://schemas.microsoft.com/office/drawing/2014/main" id="{8C5425D7-5A26-C70C-D98C-3E0AD3801093}"/>
              </a:ext>
            </a:extLst>
          </p:cNvPr>
          <p:cNvSpPr txBox="1"/>
          <p:nvPr>
            <p:custDataLst>
              <p:tags r:id="rId11"/>
            </p:custDataLst>
          </p:nvPr>
        </p:nvSpPr>
        <p:spPr>
          <a:xfrm>
            <a:off x="6662147" y="3746967"/>
            <a:ext cx="609046" cy="369332"/>
          </a:xfrm>
          <a:prstGeom prst="rect">
            <a:avLst/>
          </a:prstGeom>
          <a:noFill/>
        </p:spPr>
        <p:txBody>
          <a:bodyPr wrap="none" rtlCol="0">
            <a:noAutofit/>
          </a:bodyPr>
          <a:lstStyle/>
          <a:p>
            <a:pPr algn="ctr" rtl="0"/>
            <a:r>
              <a:rPr lang="vi" sz="1200" b="1" i="0" u="none" strike="noStrike" dirty="0">
                <a:solidFill>
                  <a:srgbClr val="FFFFFF"/>
                </a:solidFill>
                <a:latin typeface="Arial"/>
                <a:cs typeface="Arial"/>
              </a:rPr>
              <a:t>HOẶC</a:t>
            </a:r>
          </a:p>
        </p:txBody>
      </p:sp>
      <p:pic>
        <p:nvPicPr>
          <p:cNvPr id="13" name="Picture 12" descr="A picture containing text, sketch, drawing, illustration&#10;&#10;Description automatically generated">
            <a:extLst>
              <a:ext uri="{FF2B5EF4-FFF2-40B4-BE49-F238E27FC236}">
                <a16:creationId xmlns:a16="http://schemas.microsoft.com/office/drawing/2014/main" id="{4CE7D326-F965-1E87-E529-73CF987BD32E}"/>
              </a:ext>
            </a:extLst>
          </p:cNvPr>
          <p:cNvPicPr>
            <a:picLocks noChangeAspect="1"/>
          </p:cNvPicPr>
          <p:nvPr>
            <p:custDataLst>
              <p:tags r:id="rId12"/>
            </p:custDataLst>
          </p:nvPr>
        </p:nvPicPr>
        <p:blipFill>
          <a:blip r:embed="rId21">
            <a:extLst>
              <a:ext uri="{28A0092B-C50C-407E-A947-70E740481C1C}">
                <a14:useLocalDpi xmlns:a14="http://schemas.microsoft.com/office/drawing/2010/main" val="0"/>
              </a:ext>
            </a:extLst>
          </a:blip>
          <a:srcRect l="3961" r="3716"/>
          <a:stretch>
            <a:fillRect/>
          </a:stretch>
        </p:blipFill>
        <p:spPr>
          <a:xfrm>
            <a:off x="7271193" y="3227356"/>
            <a:ext cx="2310186" cy="1447185"/>
          </a:xfrm>
          <a:prstGeom prst="rect">
            <a:avLst/>
          </a:prstGeom>
        </p:spPr>
      </p:pic>
      <p:sp>
        <p:nvSpPr>
          <p:cNvPr id="14" name="TextBox 13">
            <a:extLst>
              <a:ext uri="{FF2B5EF4-FFF2-40B4-BE49-F238E27FC236}">
                <a16:creationId xmlns:a16="http://schemas.microsoft.com/office/drawing/2014/main" id="{2D568688-6605-91A3-8977-0721D6234EB4}"/>
              </a:ext>
            </a:extLst>
          </p:cNvPr>
          <p:cNvSpPr txBox="1"/>
          <p:nvPr>
            <p:custDataLst>
              <p:tags r:id="rId13"/>
            </p:custDataLst>
          </p:nvPr>
        </p:nvSpPr>
        <p:spPr>
          <a:xfrm>
            <a:off x="7271193" y="5320346"/>
            <a:ext cx="2310185" cy="707886"/>
          </a:xfrm>
          <a:prstGeom prst="rect">
            <a:avLst/>
          </a:prstGeom>
          <a:noFill/>
        </p:spPr>
        <p:txBody>
          <a:bodyPr wrap="square" rtlCol="0">
            <a:noAutofit/>
          </a:bodyPr>
          <a:lstStyle/>
          <a:p>
            <a:pPr algn="ctr"/>
            <a:r>
              <a:rPr lang="en-PH" sz="2000" b="1" i="0" u="none" strike="noStrike" dirty="0" err="1">
                <a:solidFill>
                  <a:srgbClr val="FFFFFF"/>
                </a:solidFill>
                <a:latin typeface="Arial"/>
                <a:cs typeface="Arial"/>
              </a:rPr>
              <a:t>Số</a:t>
            </a:r>
            <a:r>
              <a:rPr lang="en-PH" sz="2000" b="1" i="0" u="none" strike="noStrike" dirty="0">
                <a:solidFill>
                  <a:srgbClr val="FFFFFF"/>
                </a:solidFill>
                <a:latin typeface="Arial"/>
                <a:cs typeface="Arial"/>
              </a:rPr>
              <a:t> </a:t>
            </a:r>
            <a:r>
              <a:rPr lang="en-PH" sz="2000" b="1" i="0" u="none" strike="noStrike" dirty="0" err="1">
                <a:solidFill>
                  <a:srgbClr val="FFFFFF"/>
                </a:solidFill>
                <a:latin typeface="Arial"/>
                <a:cs typeface="Arial"/>
              </a:rPr>
              <a:t>công</a:t>
            </a:r>
            <a:r>
              <a:rPr lang="en-PH" sz="2000" b="1" i="0" u="none" strike="noStrike" dirty="0">
                <a:solidFill>
                  <a:srgbClr val="FFFFFF"/>
                </a:solidFill>
                <a:latin typeface="Arial"/>
                <a:cs typeface="Arial"/>
              </a:rPr>
              <a:t> </a:t>
            </a:r>
            <a:r>
              <a:rPr lang="en-PH" sz="2000" b="1" i="0" u="none" strike="noStrike" dirty="0" err="1">
                <a:solidFill>
                  <a:srgbClr val="FFFFFF"/>
                </a:solidFill>
                <a:latin typeface="Arial"/>
                <a:cs typeface="Arial"/>
              </a:rPr>
              <a:t>dân</a:t>
            </a:r>
            <a:endParaRPr lang="vi" sz="2000" b="1" i="0" u="none" strike="noStrike" dirty="0">
              <a:solidFill>
                <a:srgbClr val="FFFFFF"/>
              </a:solidFill>
              <a:latin typeface="Arial"/>
              <a:cs typeface="Arial"/>
            </a:endParaRPr>
          </a:p>
        </p:txBody>
      </p:sp>
      <p:sp>
        <p:nvSpPr>
          <p:cNvPr id="15" name="TextBox 14">
            <a:extLst>
              <a:ext uri="{FF2B5EF4-FFF2-40B4-BE49-F238E27FC236}">
                <a16:creationId xmlns:a16="http://schemas.microsoft.com/office/drawing/2014/main" id="{9C10A6FC-8DFB-9BDC-2A16-C6EDE06A49D9}"/>
              </a:ext>
            </a:extLst>
          </p:cNvPr>
          <p:cNvSpPr txBox="1"/>
          <p:nvPr>
            <p:custDataLst>
              <p:tags r:id="rId14"/>
            </p:custDataLst>
          </p:nvPr>
        </p:nvSpPr>
        <p:spPr>
          <a:xfrm>
            <a:off x="9581379" y="3746967"/>
            <a:ext cx="792955" cy="369332"/>
          </a:xfrm>
          <a:prstGeom prst="rect">
            <a:avLst/>
          </a:prstGeom>
          <a:noFill/>
        </p:spPr>
        <p:txBody>
          <a:bodyPr wrap="none" rtlCol="0">
            <a:noAutofit/>
          </a:bodyPr>
          <a:lstStyle/>
          <a:p>
            <a:pPr algn="ctr" rtl="0"/>
            <a:r>
              <a:rPr lang="vi" sz="1200" b="1" i="0" u="none" strike="noStrike" dirty="0">
                <a:solidFill>
                  <a:srgbClr val="FFFFFF"/>
                </a:solidFill>
                <a:latin typeface="Arial"/>
                <a:cs typeface="Arial"/>
              </a:rPr>
              <a:t>HOẶC</a:t>
            </a:r>
          </a:p>
        </p:txBody>
      </p:sp>
      <p:pic>
        <p:nvPicPr>
          <p:cNvPr id="16" name="Graphic 15">
            <a:extLst>
              <a:ext uri="{FF2B5EF4-FFF2-40B4-BE49-F238E27FC236}">
                <a16:creationId xmlns:a16="http://schemas.microsoft.com/office/drawing/2014/main" id="{1583EF2D-5CB7-3E0E-6A51-FC655F136E4A}"/>
              </a:ext>
            </a:extLst>
          </p:cNvPr>
          <p:cNvPicPr>
            <a:picLocks noChangeAspect="1"/>
          </p:cNvPicPr>
          <p:nvPr>
            <p:custDataLst>
              <p:tags r:id="rId15"/>
            </p:custDataLst>
          </p:nvPr>
        </p:nvPicPr>
        <p:blipFill>
          <a:blip r:embed="rId22" cstate="hqprint">
            <a:extLst>
              <a:ext uri="{28A0092B-C50C-407E-A947-70E740481C1C}">
                <a14:useLocalDpi xmlns:a14="http://schemas.microsoft.com/office/drawing/2010/main" val="0"/>
              </a:ext>
              <a:ext uri="{96DAC541-7B7A-43D3-8B79-37D633B846F1}">
                <asvg:svgBlip xmlns:asvg="http://schemas.microsoft.com/office/drawing/2016/SVG/main" r:embed="rId23"/>
              </a:ext>
            </a:extLst>
          </a:blip>
          <a:srcRect r="50049"/>
          <a:stretch>
            <a:fillRect/>
          </a:stretch>
        </p:blipFill>
        <p:spPr>
          <a:xfrm>
            <a:off x="10374335" y="2897325"/>
            <a:ext cx="1170106" cy="1874022"/>
          </a:xfrm>
          <a:prstGeom prst="rect">
            <a:avLst/>
          </a:prstGeom>
        </p:spPr>
      </p:pic>
      <p:sp>
        <p:nvSpPr>
          <p:cNvPr id="17" name="TextBox 16">
            <a:extLst>
              <a:ext uri="{FF2B5EF4-FFF2-40B4-BE49-F238E27FC236}">
                <a16:creationId xmlns:a16="http://schemas.microsoft.com/office/drawing/2014/main" id="{11D5D3B2-0937-C20E-5154-F540F4AE7E0A}"/>
              </a:ext>
            </a:extLst>
          </p:cNvPr>
          <p:cNvSpPr txBox="1"/>
          <p:nvPr>
            <p:custDataLst>
              <p:tags r:id="rId16"/>
            </p:custDataLst>
          </p:nvPr>
        </p:nvSpPr>
        <p:spPr>
          <a:xfrm>
            <a:off x="9805279" y="4894629"/>
            <a:ext cx="2308218" cy="1015663"/>
          </a:xfrm>
          <a:prstGeom prst="rect">
            <a:avLst/>
          </a:prstGeom>
          <a:noFill/>
        </p:spPr>
        <p:txBody>
          <a:bodyPr wrap="square" rtlCol="0">
            <a:noAutofit/>
          </a:bodyPr>
          <a:lstStyle/>
          <a:p>
            <a:pPr algn="ctr" rtl="0"/>
            <a:r>
              <a:rPr lang="vi" sz="2000" b="0" i="0" u="none" strike="noStrike" dirty="0">
                <a:solidFill>
                  <a:srgbClr val="FFFFFF"/>
                </a:solidFill>
                <a:latin typeface="Arial"/>
                <a:cs typeface="Arial"/>
              </a:rPr>
              <a:t>Người đã ghi danh bỏ phiếu có thể xác nhận danh tính của quý vị</a:t>
            </a:r>
          </a:p>
        </p:txBody>
      </p:sp>
    </p:spTree>
    <p:extLst>
      <p:ext uri="{BB962C8B-B14F-4D97-AF65-F5344CB8AC3E}">
        <p14:creationId xmlns:p14="http://schemas.microsoft.com/office/powerpoint/2010/main" val="10764165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4D002F3-791C-CD69-1015-A67F1FB3C555}"/>
              </a:ext>
            </a:extLst>
          </p:cNvPr>
          <p:cNvSpPr txBox="1"/>
          <p:nvPr>
            <p:custDataLst>
              <p:tags r:id="rId1"/>
            </p:custDataLst>
          </p:nvPr>
        </p:nvSpPr>
        <p:spPr>
          <a:xfrm>
            <a:off x="1016000" y="297047"/>
            <a:ext cx="4267200" cy="101740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algn="ctr" rtl="0"/>
            <a:r>
              <a:rPr lang="vi" sz="3200" b="0" i="0" u="none" strike="noStrike" dirty="0">
                <a:latin typeface="Arial"/>
                <a:cs typeface="Arial"/>
              </a:rPr>
              <a:t>Đơn ghi danh </a:t>
            </a:r>
            <a:br>
              <a:rPr lang="en-US" sz="3200" b="0" i="0" u="none" strike="noStrike" dirty="0">
                <a:latin typeface="Arial"/>
                <a:cs typeface="Arial"/>
              </a:rPr>
            </a:br>
            <a:r>
              <a:rPr lang="vi" sz="3200" b="0" i="0" u="none" strike="noStrike" dirty="0">
                <a:latin typeface="Arial"/>
                <a:cs typeface="Arial"/>
              </a:rPr>
              <a:t>bằng giấy</a:t>
            </a:r>
            <a:endParaRPr lang="en-AU" sz="3200" dirty="0">
              <a:latin typeface="Arial" panose="020B0604020202020204" pitchFamily="34" charset="0"/>
              <a:cs typeface="Arial" panose="020B0604020202020204" pitchFamily="34" charset="0"/>
            </a:endParaRPr>
          </a:p>
        </p:txBody>
      </p:sp>
      <p:pic>
        <p:nvPicPr>
          <p:cNvPr id="5" name="Picture 4" descr="A screenshot of a computer application&#10;&#10;Description automatically generated">
            <a:extLst>
              <a:ext uri="{FF2B5EF4-FFF2-40B4-BE49-F238E27FC236}">
                <a16:creationId xmlns:a16="http://schemas.microsoft.com/office/drawing/2014/main" id="{1E7DE6AE-6592-34FF-7C19-4036BB41C179}"/>
              </a:ext>
            </a:extLst>
          </p:cNvPr>
          <p:cNvPicPr>
            <a:picLocks noChangeAspect="1"/>
          </p:cNvPicPr>
          <p:nvPr>
            <p:custDataLst>
              <p:tags r:id="rId2"/>
            </p:custDataLst>
          </p:nvPr>
        </p:nvPicPr>
        <p:blipFill>
          <a:blip r:embed="rId6">
            <a:extLst>
              <a:ext uri="{28A0092B-C50C-407E-A947-70E740481C1C}">
                <a14:useLocalDpi xmlns:a14="http://schemas.microsoft.com/office/drawing/2010/main" val="0"/>
              </a:ext>
            </a:extLst>
          </a:blip>
          <a:stretch>
            <a:fillRect/>
          </a:stretch>
        </p:blipFill>
        <p:spPr>
          <a:xfrm>
            <a:off x="1462664" y="1470527"/>
            <a:ext cx="3373872" cy="4777873"/>
          </a:xfrm>
          <a:prstGeom prst="rect">
            <a:avLst/>
          </a:prstGeom>
        </p:spPr>
      </p:pic>
      <p:sp>
        <p:nvSpPr>
          <p:cNvPr id="6" name="Title 1">
            <a:extLst>
              <a:ext uri="{FF2B5EF4-FFF2-40B4-BE49-F238E27FC236}">
                <a16:creationId xmlns:a16="http://schemas.microsoft.com/office/drawing/2014/main" id="{80C484EC-F5BB-B154-B055-A156BA9A2B72}"/>
              </a:ext>
            </a:extLst>
          </p:cNvPr>
          <p:cNvSpPr txBox="1"/>
          <p:nvPr>
            <p:custDataLst>
              <p:tags r:id="rId3"/>
            </p:custDataLst>
          </p:nvPr>
        </p:nvSpPr>
        <p:spPr>
          <a:xfrm>
            <a:off x="6604000" y="144647"/>
            <a:ext cx="4267200" cy="13258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algn="ctr" rtl="0"/>
            <a:r>
              <a:rPr lang="vi" sz="3200" b="0" i="0" u="none" strike="noStrike" dirty="0">
                <a:latin typeface="Arial"/>
                <a:cs typeface="Arial"/>
              </a:rPr>
              <a:t>Đơn ghi danh </a:t>
            </a:r>
            <a:br>
              <a:rPr lang="en-US" sz="3200" b="0" i="0" u="none" strike="noStrike" dirty="0">
                <a:latin typeface="Arial"/>
                <a:cs typeface="Arial"/>
              </a:rPr>
            </a:br>
            <a:r>
              <a:rPr lang="vi" sz="3200" b="0" i="0" u="none" strike="noStrike" dirty="0">
                <a:latin typeface="Arial"/>
                <a:cs typeface="Arial"/>
              </a:rPr>
              <a:t>trực tuyến</a:t>
            </a:r>
          </a:p>
        </p:txBody>
      </p:sp>
      <p:pic>
        <p:nvPicPr>
          <p:cNvPr id="7" name="Picture 6" descr="A screenshot of a computer&#10;&#10;Description automatically generated">
            <a:extLst>
              <a:ext uri="{FF2B5EF4-FFF2-40B4-BE49-F238E27FC236}">
                <a16:creationId xmlns:a16="http://schemas.microsoft.com/office/drawing/2014/main" id="{1EDA74E8-C873-BC53-99C7-1C109A603E23}"/>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a:off x="6284649" y="2001520"/>
            <a:ext cx="4905902" cy="3241040"/>
          </a:xfrm>
          <a:prstGeom prst="rect">
            <a:avLst/>
          </a:prstGeom>
        </p:spPr>
      </p:pic>
    </p:spTree>
    <p:extLst>
      <p:ext uri="{BB962C8B-B14F-4D97-AF65-F5344CB8AC3E}">
        <p14:creationId xmlns:p14="http://schemas.microsoft.com/office/powerpoint/2010/main" val="72134586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397295C-1DA5-0EA1-B218-42CC09995895}"/>
              </a:ext>
            </a:extLst>
          </p:cNvPr>
          <p:cNvSpPr txBox="1"/>
          <p:nvPr>
            <p:custDataLst>
              <p:tags r:id="rId1"/>
            </p:custDataLst>
          </p:nvPr>
        </p:nvSpPr>
        <p:spPr>
          <a:xfrm>
            <a:off x="3001931" y="59055"/>
            <a:ext cx="6199219" cy="13573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algn="ctr" rtl="0"/>
            <a:r>
              <a:rPr lang="vi" sz="4400" b="0" i="0" u="none" strike="noStrike" dirty="0">
                <a:latin typeface="Arial"/>
                <a:cs typeface="Arial"/>
              </a:rPr>
              <a:t>Các lựa chọn bỏ phiếu</a:t>
            </a:r>
            <a:endParaRPr lang="en-AU" dirty="0">
              <a:latin typeface="Arial" panose="020B0604020202020204" pitchFamily="34" charset="0"/>
              <a:cs typeface="Arial" panose="020B0604020202020204" pitchFamily="34" charset="0"/>
            </a:endParaRPr>
          </a:p>
        </p:txBody>
      </p:sp>
      <p:pic>
        <p:nvPicPr>
          <p:cNvPr id="9" name="Picture 8" descr="A sign on a table&#10;&#10;Description automatically generated">
            <a:extLst>
              <a:ext uri="{FF2B5EF4-FFF2-40B4-BE49-F238E27FC236}">
                <a16:creationId xmlns:a16="http://schemas.microsoft.com/office/drawing/2014/main" id="{7B007944-C7D1-C99C-D376-CE16ABF98DA2}"/>
              </a:ext>
            </a:extLst>
          </p:cNvPr>
          <p:cNvPicPr>
            <a:picLocks noChangeAspect="1"/>
          </p:cNvPicPr>
          <p:nvPr>
            <p:custDataLst>
              <p:tags r:id="rId2"/>
            </p:custDataLst>
          </p:nvPr>
        </p:nvPicPr>
        <p:blipFill>
          <a:blip r:embed="rId9">
            <a:extLst>
              <a:ext uri="{28A0092B-C50C-407E-A947-70E740481C1C}">
                <a14:useLocalDpi xmlns:a14="http://schemas.microsoft.com/office/drawing/2010/main" val="0"/>
              </a:ext>
            </a:extLst>
          </a:blip>
          <a:stretch>
            <a:fillRect/>
          </a:stretch>
        </p:blipFill>
        <p:spPr>
          <a:xfrm>
            <a:off x="1070998" y="1319773"/>
            <a:ext cx="2812303" cy="2109227"/>
          </a:xfrm>
          <a:prstGeom prst="rect">
            <a:avLst/>
          </a:prstGeom>
        </p:spPr>
      </p:pic>
      <p:sp>
        <p:nvSpPr>
          <p:cNvPr id="10" name="TextBox 9">
            <a:extLst>
              <a:ext uri="{FF2B5EF4-FFF2-40B4-BE49-F238E27FC236}">
                <a16:creationId xmlns:a16="http://schemas.microsoft.com/office/drawing/2014/main" id="{288574A8-48E2-CC87-85E7-54E75E04796D}"/>
              </a:ext>
            </a:extLst>
          </p:cNvPr>
          <p:cNvSpPr txBox="1"/>
          <p:nvPr>
            <p:custDataLst>
              <p:tags r:id="rId3"/>
            </p:custDataLst>
          </p:nvPr>
        </p:nvSpPr>
        <p:spPr>
          <a:xfrm>
            <a:off x="1383632" y="3525253"/>
            <a:ext cx="2063385" cy="523220"/>
          </a:xfrm>
          <a:prstGeom prst="rect">
            <a:avLst/>
          </a:prstGeom>
          <a:noFill/>
        </p:spPr>
        <p:txBody>
          <a:bodyPr wrap="none" rtlCol="0">
            <a:noAutofit/>
          </a:bodyPr>
          <a:lstStyle/>
          <a:p>
            <a:pPr algn="ctr" rtl="0"/>
            <a:r>
              <a:rPr lang="vi" sz="2800" b="0" i="0" u="none" strike="noStrike">
                <a:solidFill>
                  <a:srgbClr val="FFFFFF"/>
                </a:solidFill>
                <a:latin typeface="Arial"/>
                <a:cs typeface="Arial"/>
              </a:rPr>
              <a:t>Bỏ phiếu sớm</a:t>
            </a:r>
          </a:p>
        </p:txBody>
      </p:sp>
      <p:sp>
        <p:nvSpPr>
          <p:cNvPr id="11" name="TextBox 10">
            <a:extLst>
              <a:ext uri="{FF2B5EF4-FFF2-40B4-BE49-F238E27FC236}">
                <a16:creationId xmlns:a16="http://schemas.microsoft.com/office/drawing/2014/main" id="{900B85EC-4958-BCEE-C881-6F54744EE67D}"/>
              </a:ext>
            </a:extLst>
          </p:cNvPr>
          <p:cNvSpPr txBox="1"/>
          <p:nvPr>
            <p:custDataLst>
              <p:tags r:id="rId4"/>
            </p:custDataLst>
          </p:nvPr>
        </p:nvSpPr>
        <p:spPr>
          <a:xfrm>
            <a:off x="8922721" y="3525253"/>
            <a:ext cx="1962397" cy="523220"/>
          </a:xfrm>
          <a:prstGeom prst="rect">
            <a:avLst/>
          </a:prstGeom>
          <a:noFill/>
        </p:spPr>
        <p:txBody>
          <a:bodyPr wrap="none" rtlCol="0">
            <a:noAutofit/>
          </a:bodyPr>
          <a:lstStyle/>
          <a:p>
            <a:pPr algn="ctr" rtl="0"/>
            <a:r>
              <a:rPr lang="vi" sz="2800" b="0" i="0" u="none" strike="noStrike" dirty="0">
                <a:solidFill>
                  <a:srgbClr val="FFFFFF"/>
                </a:solidFill>
                <a:latin typeface="Arial"/>
                <a:cs typeface="Arial"/>
              </a:rPr>
              <a:t>Bỏ phiếu qua </a:t>
            </a:r>
            <a:br>
              <a:rPr lang="en-US" sz="2800" b="0" i="0" u="none" strike="noStrike" dirty="0">
                <a:solidFill>
                  <a:srgbClr val="FFFFFF"/>
                </a:solidFill>
                <a:latin typeface="Arial"/>
                <a:cs typeface="Arial"/>
              </a:rPr>
            </a:br>
            <a:r>
              <a:rPr lang="vi" sz="2800" b="0" i="0" u="none" strike="noStrike" dirty="0">
                <a:solidFill>
                  <a:srgbClr val="FFFFFF"/>
                </a:solidFill>
                <a:latin typeface="Arial"/>
                <a:cs typeface="Arial"/>
              </a:rPr>
              <a:t>đường bưu điện</a:t>
            </a:r>
          </a:p>
        </p:txBody>
      </p:sp>
      <p:sp>
        <p:nvSpPr>
          <p:cNvPr id="12" name="TextBox 11">
            <a:extLst>
              <a:ext uri="{FF2B5EF4-FFF2-40B4-BE49-F238E27FC236}">
                <a16:creationId xmlns:a16="http://schemas.microsoft.com/office/drawing/2014/main" id="{905F82AC-1CB8-5822-2184-746D671DF4B3}"/>
              </a:ext>
            </a:extLst>
          </p:cNvPr>
          <p:cNvSpPr txBox="1"/>
          <p:nvPr>
            <p:custDataLst>
              <p:tags r:id="rId5"/>
            </p:custDataLst>
          </p:nvPr>
        </p:nvSpPr>
        <p:spPr>
          <a:xfrm>
            <a:off x="3893420" y="6239530"/>
            <a:ext cx="4443394" cy="523220"/>
          </a:xfrm>
          <a:prstGeom prst="rect">
            <a:avLst/>
          </a:prstGeom>
          <a:noFill/>
        </p:spPr>
        <p:txBody>
          <a:bodyPr wrap="none" rtlCol="0">
            <a:noAutofit/>
          </a:bodyPr>
          <a:lstStyle/>
          <a:p>
            <a:pPr algn="ctr" rtl="0"/>
            <a:r>
              <a:rPr lang="vi" sz="2800" b="0" i="0" u="none" strike="noStrike" dirty="0">
                <a:solidFill>
                  <a:srgbClr val="FFFFFF"/>
                </a:solidFill>
                <a:latin typeface="Arial"/>
                <a:cs typeface="Arial"/>
              </a:rPr>
              <a:t>Bỏ phiếu tại điểm bỏ phiếu</a:t>
            </a:r>
          </a:p>
        </p:txBody>
      </p:sp>
      <p:pic>
        <p:nvPicPr>
          <p:cNvPr id="2" name="Picture 1">
            <a:extLst>
              <a:ext uri="{FF2B5EF4-FFF2-40B4-BE49-F238E27FC236}">
                <a16:creationId xmlns:a16="http://schemas.microsoft.com/office/drawing/2014/main" id="{15673750-9213-953C-B46F-816C708B6E32}"/>
              </a:ext>
            </a:extLst>
          </p:cNvPr>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4689848" y="4048473"/>
            <a:ext cx="2812302" cy="2109227"/>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6">
            <a:extLst>
              <a:ext uri="{FF2B5EF4-FFF2-40B4-BE49-F238E27FC236}">
                <a16:creationId xmlns:a16="http://schemas.microsoft.com/office/drawing/2014/main" id="{656C6B08-98B5-9624-B46A-E2C456EC52E3}"/>
              </a:ext>
            </a:extLst>
          </p:cNvPr>
          <p:cNvPicPr>
            <a:picLocks noChangeAspect="1" noChangeArrowheads="1"/>
          </p:cNvPicPr>
          <p:nvPr>
            <p:custDataLst>
              <p:tags r:id="rId7"/>
            </p:custDataLst>
          </p:nvPr>
        </p:nvPicPr>
        <p:blipFill>
          <a:blip r:embed="rId11">
            <a:extLst>
              <a:ext uri="{28A0092B-C50C-407E-A947-70E740481C1C}">
                <a14:useLocalDpi xmlns:a14="http://schemas.microsoft.com/office/drawing/2010/main" val="0"/>
              </a:ext>
            </a:extLst>
          </a:blip>
          <a:srcRect l="1401" r="47713"/>
          <a:stretch>
            <a:fillRect/>
          </a:stretch>
        </p:blipFill>
        <p:spPr bwMode="auto">
          <a:xfrm>
            <a:off x="8713055" y="1139912"/>
            <a:ext cx="2319209" cy="238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041337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174C5424-6B98-4128-C617-932AD7360C4B}"/>
              </a:ext>
            </a:extLst>
          </p:cNvPr>
          <p:cNvSpPr txBox="1"/>
          <p:nvPr>
            <p:custDataLst>
              <p:tags r:id="rId1"/>
            </p:custDataLst>
          </p:nvPr>
        </p:nvSpPr>
        <p:spPr>
          <a:xfrm>
            <a:off x="1061232" y="5432345"/>
            <a:ext cx="10033907"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0" kern="1200">
                <a:solidFill>
                  <a:schemeClr val="bg1"/>
                </a:solidFill>
                <a:latin typeface="HelveticaNeueLT Std Thin" panose="020B0403020202020204" pitchFamily="34" charset="0"/>
                <a:ea typeface="+mj-ea"/>
                <a:cs typeface="+mj-cs"/>
              </a:defRPr>
            </a:lvl1pPr>
          </a:lstStyle>
          <a:p>
            <a:pPr marL="0" marR="0" lvl="0" indent="0" defTabSz="914400" rtl="0" eaLnBrk="1" fontAlgn="auto" latinLnBrk="0" hangingPunct="1">
              <a:lnSpc>
                <a:spcPct val="90000"/>
              </a:lnSpc>
              <a:spcBef>
                <a:spcPct val="0"/>
              </a:spcBef>
              <a:spcAft>
                <a:spcPct val="0"/>
              </a:spcAft>
              <a:buClrTx/>
              <a:buSzTx/>
              <a:buFontTx/>
              <a:buNone/>
              <a:defRPr/>
            </a:pPr>
            <a:r>
              <a:rPr kumimoji="0" lang="vi" sz="3200" b="0" i="0" u="none" strike="noStrike" kern="1200" cap="none" spc="0" normalizeH="0" baseline="0" noProof="0">
                <a:solidFill>
                  <a:srgbClr val="FFFFFF"/>
                </a:solidFill>
                <a:uLnTx/>
                <a:uFillTx/>
                <a:latin typeface="Arial"/>
                <a:cs typeface="Arial"/>
              </a:rPr>
              <a:t>Trải nghiệm bỏ phiếu</a:t>
            </a:r>
          </a:p>
        </p:txBody>
      </p:sp>
      <p:pic>
        <p:nvPicPr>
          <p:cNvPr id="3" name="Picture Placeholder 3">
            <a:extLst>
              <a:ext uri="{FF2B5EF4-FFF2-40B4-BE49-F238E27FC236}">
                <a16:creationId xmlns:a16="http://schemas.microsoft.com/office/drawing/2014/main" id="{1F06683F-50A7-7B6D-2258-9FE8535C91EC}"/>
              </a:ext>
            </a:extLst>
          </p:cNvPr>
          <p:cNvPicPr>
            <a:picLocks noChangeAspect="1"/>
          </p:cNvPicPr>
          <p:nvPr>
            <p:custDataLst>
              <p:tags r:id="rId2"/>
            </p:custDataLst>
          </p:nvPr>
        </p:nvPicPr>
        <p:blipFill>
          <a:blip r:embed="rId12">
            <a:extLst>
              <a:ext uri="{28A0092B-C50C-407E-A947-70E740481C1C}">
                <a14:useLocalDpi xmlns:a14="http://schemas.microsoft.com/office/drawing/2010/main" val="0"/>
              </a:ext>
            </a:extLst>
          </a:blip>
          <a:srcRect l="16684" r="16684"/>
          <a:stretch>
            <a:fillRect/>
          </a:stretch>
        </p:blipFill>
        <p:spPr>
          <a:xfrm>
            <a:off x="1069598" y="1772816"/>
            <a:ext cx="3140075" cy="3143250"/>
          </a:xfrm>
          <a:prstGeom prst="rect">
            <a:avLst/>
          </a:prstGeom>
          <a:solidFill>
            <a:srgbClr val="FFFFFF"/>
          </a:solidFill>
        </p:spPr>
      </p:pic>
      <p:pic>
        <p:nvPicPr>
          <p:cNvPr id="4" name="Picture Placeholder 3">
            <a:extLst>
              <a:ext uri="{FF2B5EF4-FFF2-40B4-BE49-F238E27FC236}">
                <a16:creationId xmlns:a16="http://schemas.microsoft.com/office/drawing/2014/main" id="{8582DA33-B4F8-A16C-AAC4-84FD6F1A5626}"/>
              </a:ext>
            </a:extLst>
          </p:cNvPr>
          <p:cNvPicPr>
            <a:picLocks noChangeAspect="1"/>
          </p:cNvPicPr>
          <p:nvPr>
            <p:custDataLst>
              <p:tags r:id="rId3"/>
            </p:custDataLst>
          </p:nvPr>
        </p:nvPicPr>
        <p:blipFill>
          <a:blip r:embed="rId13" cstate="hq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376152" y="1772816"/>
            <a:ext cx="3536156" cy="3143250"/>
          </a:xfrm>
          <a:prstGeom prst="rect">
            <a:avLst/>
          </a:prstGeom>
          <a:solidFill>
            <a:srgbClr val="FFFFFF"/>
          </a:solidFill>
        </p:spPr>
      </p:pic>
      <p:pic>
        <p:nvPicPr>
          <p:cNvPr id="6" name="Graphic 5">
            <a:extLst>
              <a:ext uri="{FF2B5EF4-FFF2-40B4-BE49-F238E27FC236}">
                <a16:creationId xmlns:a16="http://schemas.microsoft.com/office/drawing/2014/main" id="{78A13507-8ED2-1E01-36B6-F3022CA1316E}"/>
              </a:ext>
            </a:extLst>
          </p:cNvPr>
          <p:cNvPicPr>
            <a:picLocks noChangeAspect="1"/>
          </p:cNvPicPr>
          <p:nvPr>
            <p:custDataLst>
              <p:tags r:id="rId4"/>
            </p:custDataLst>
          </p:nvPr>
        </p:nvPicPr>
        <p:blipFill>
          <a:blip r:embed="rId15" cstate="hq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189575" y="221909"/>
            <a:ext cx="1622201" cy="1622201"/>
          </a:xfrm>
          <a:prstGeom prst="rect">
            <a:avLst/>
          </a:prstGeom>
        </p:spPr>
      </p:pic>
      <p:pic>
        <p:nvPicPr>
          <p:cNvPr id="7" name="Graphic 6">
            <a:extLst>
              <a:ext uri="{FF2B5EF4-FFF2-40B4-BE49-F238E27FC236}">
                <a16:creationId xmlns:a16="http://schemas.microsoft.com/office/drawing/2014/main" id="{ED5636E2-C578-63A8-C6C2-1276FD19EE7E}"/>
              </a:ext>
            </a:extLst>
          </p:cNvPr>
          <p:cNvPicPr>
            <a:picLocks noChangeAspect="1"/>
          </p:cNvPicPr>
          <p:nvPr>
            <p:custDataLst>
              <p:tags r:id="rId5"/>
            </p:custDataLst>
          </p:nvPr>
        </p:nvPicPr>
        <p:blipFill>
          <a:blip r:embed="rId15" cstate="hq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482963" y="221909"/>
            <a:ext cx="1622201" cy="1622201"/>
          </a:xfrm>
          <a:prstGeom prst="rect">
            <a:avLst/>
          </a:prstGeom>
        </p:spPr>
      </p:pic>
      <p:pic>
        <p:nvPicPr>
          <p:cNvPr id="8" name="Graphic 7">
            <a:extLst>
              <a:ext uri="{FF2B5EF4-FFF2-40B4-BE49-F238E27FC236}">
                <a16:creationId xmlns:a16="http://schemas.microsoft.com/office/drawing/2014/main" id="{386C7C4A-8BAA-940B-3771-C8CF6F8E1D45}"/>
              </a:ext>
            </a:extLst>
          </p:cNvPr>
          <p:cNvPicPr>
            <a:picLocks noChangeAspect="1"/>
          </p:cNvPicPr>
          <p:nvPr>
            <p:custDataLst>
              <p:tags r:id="rId6"/>
            </p:custDataLst>
          </p:nvPr>
        </p:nvPicPr>
        <p:blipFill>
          <a:blip r:embed="rId15" cstate="hq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776351" y="221909"/>
            <a:ext cx="1622201" cy="1622201"/>
          </a:xfrm>
          <a:prstGeom prst="rect">
            <a:avLst/>
          </a:prstGeom>
        </p:spPr>
      </p:pic>
      <p:sp>
        <p:nvSpPr>
          <p:cNvPr id="9" name="Text Placeholder 4">
            <a:extLst>
              <a:ext uri="{FF2B5EF4-FFF2-40B4-BE49-F238E27FC236}">
                <a16:creationId xmlns:a16="http://schemas.microsoft.com/office/drawing/2014/main" id="{9694833D-D7EC-95B5-02EA-429EB3CA0038}"/>
              </a:ext>
            </a:extLst>
          </p:cNvPr>
          <p:cNvSpPr txBox="1"/>
          <p:nvPr>
            <p:custDataLst>
              <p:tags r:id="rId7"/>
            </p:custDataLst>
          </p:nvPr>
        </p:nvSpPr>
        <p:spPr>
          <a:xfrm>
            <a:off x="3506169" y="871368"/>
            <a:ext cx="989011" cy="325225"/>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ctr" defTabSz="914400" rtl="0" eaLnBrk="1" fontAlgn="auto" latinLnBrk="0" hangingPunct="1">
              <a:lnSpc>
                <a:spcPct val="90000"/>
              </a:lnSpc>
              <a:spcBef>
                <a:spcPts val="1400"/>
              </a:spcBef>
              <a:spcAft>
                <a:spcPct val="0"/>
              </a:spcAft>
              <a:buClr>
                <a:srgbClr val="6E267B"/>
              </a:buClr>
              <a:buSzPct val="80000"/>
              <a:buFont typeface="Corbel" pitchFamily="34" charset="0"/>
              <a:buNone/>
              <a:defRPr/>
            </a:pPr>
            <a:r>
              <a:rPr kumimoji="0" lang="vi" sz="1800" b="1" i="0" u="none" strike="noStrike" kern="1200" cap="none" spc="0" normalizeH="0" baseline="0" noProof="0" dirty="0">
                <a:solidFill>
                  <a:srgbClr val="52CCFF"/>
                </a:solidFill>
                <a:uLnTx/>
                <a:uFillTx/>
                <a:latin typeface="Arial"/>
                <a:cs typeface="Arial"/>
              </a:rPr>
              <a:t>Tên?</a:t>
            </a:r>
          </a:p>
        </p:txBody>
      </p:sp>
      <p:sp>
        <p:nvSpPr>
          <p:cNvPr id="10" name="Text Placeholder 5">
            <a:extLst>
              <a:ext uri="{FF2B5EF4-FFF2-40B4-BE49-F238E27FC236}">
                <a16:creationId xmlns:a16="http://schemas.microsoft.com/office/drawing/2014/main" id="{2AE48599-348B-042C-EBE3-1CCC8413ED46}"/>
              </a:ext>
            </a:extLst>
          </p:cNvPr>
          <p:cNvSpPr txBox="1"/>
          <p:nvPr>
            <p:custDataLst>
              <p:tags r:id="rId8"/>
            </p:custDataLst>
          </p:nvPr>
        </p:nvSpPr>
        <p:spPr>
          <a:xfrm>
            <a:off x="6482963" y="718604"/>
            <a:ext cx="1622201" cy="567927"/>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Tx/>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marR="0" lvl="0" indent="0" algn="ctr" defTabSz="914400" rtl="0" eaLnBrk="1" fontAlgn="auto" latinLnBrk="0" hangingPunct="1">
              <a:lnSpc>
                <a:spcPct val="90000"/>
              </a:lnSpc>
              <a:spcBef>
                <a:spcPts val="1400"/>
              </a:spcBef>
              <a:spcAft>
                <a:spcPct val="0"/>
              </a:spcAft>
              <a:buClr>
                <a:srgbClr val="6E267B"/>
              </a:buClr>
              <a:buSzPct val="80000"/>
              <a:buFontTx/>
              <a:buNone/>
              <a:defRPr/>
            </a:pPr>
            <a:r>
              <a:rPr kumimoji="0" lang="vi" sz="1800" b="1" i="0" u="none" strike="noStrike" kern="1200" cap="none" spc="0" normalizeH="0" baseline="0" noProof="0" dirty="0">
                <a:solidFill>
                  <a:srgbClr val="52CCFF"/>
                </a:solidFill>
                <a:uLnTx/>
                <a:uFillTx/>
                <a:latin typeface="Arial"/>
                <a:cs typeface="Arial"/>
              </a:rPr>
              <a:t>Quý vị sống ở đâu?</a:t>
            </a:r>
          </a:p>
        </p:txBody>
      </p:sp>
      <p:sp>
        <p:nvSpPr>
          <p:cNvPr id="11" name="TextBox 10">
            <a:extLst>
              <a:ext uri="{FF2B5EF4-FFF2-40B4-BE49-F238E27FC236}">
                <a16:creationId xmlns:a16="http://schemas.microsoft.com/office/drawing/2014/main" id="{16D55642-1749-B096-AE07-FD50C5A5D543}"/>
              </a:ext>
            </a:extLst>
          </p:cNvPr>
          <p:cNvSpPr txBox="1"/>
          <p:nvPr>
            <p:custDataLst>
              <p:tags r:id="rId9"/>
            </p:custDataLst>
          </p:nvPr>
        </p:nvSpPr>
        <p:spPr>
          <a:xfrm>
            <a:off x="9776351" y="718604"/>
            <a:ext cx="1622201" cy="740424"/>
          </a:xfrm>
          <a:prstGeom prst="rect">
            <a:avLst/>
          </a:prstGeom>
          <a:noFill/>
        </p:spPr>
        <p:txBody>
          <a:bodyPr wrap="square" rtlCol="0">
            <a:noAutofit/>
          </a:bodyPr>
          <a:lstStyle/>
          <a:p>
            <a:pPr algn="ctr" defTabSz="457200" rtl="0"/>
            <a:r>
              <a:rPr lang="vi" sz="1800" b="1" i="0" u="none" strike="noStrike" dirty="0">
                <a:solidFill>
                  <a:srgbClr val="52CCFF"/>
                </a:solidFill>
                <a:latin typeface="Arial"/>
                <a:cs typeface="Arial"/>
              </a:rPr>
              <a:t>Quý vị đã </a:t>
            </a:r>
            <a:br>
              <a:rPr lang="en-US" sz="1800" b="1" i="0" u="none" strike="noStrike" dirty="0">
                <a:solidFill>
                  <a:srgbClr val="52CCFF"/>
                </a:solidFill>
                <a:latin typeface="Arial"/>
                <a:cs typeface="Arial"/>
              </a:rPr>
            </a:br>
            <a:r>
              <a:rPr lang="vi" sz="1800" b="1" i="0" u="none" strike="noStrike" dirty="0">
                <a:solidFill>
                  <a:srgbClr val="52CCFF"/>
                </a:solidFill>
                <a:latin typeface="Arial"/>
                <a:cs typeface="Arial"/>
              </a:rPr>
              <a:t>bỏ phiếu?</a:t>
            </a:r>
          </a:p>
        </p:txBody>
      </p:sp>
      <p:pic>
        <p:nvPicPr>
          <p:cNvPr id="12" name="Picture Placeholder 3">
            <a:extLst>
              <a:ext uri="{FF2B5EF4-FFF2-40B4-BE49-F238E27FC236}">
                <a16:creationId xmlns:a16="http://schemas.microsoft.com/office/drawing/2014/main" id="{E1378843-FE30-4D33-E6F7-D964521C3F14}"/>
              </a:ext>
            </a:extLst>
          </p:cNvPr>
          <p:cNvPicPr>
            <a:picLocks noChangeAspect="1"/>
          </p:cNvPicPr>
          <p:nvPr>
            <p:custDataLst>
              <p:tags r:id="rId10"/>
            </p:custDataLst>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t="1737" b="1737"/>
          <a:stretch>
            <a:fillRect/>
          </a:stretch>
        </p:blipFill>
        <p:spPr>
          <a:xfrm>
            <a:off x="8105164" y="1797023"/>
            <a:ext cx="3140075" cy="3143250"/>
          </a:xfrm>
          <a:prstGeom prst="rect">
            <a:avLst/>
          </a:prstGeom>
          <a:solidFill>
            <a:srgbClr val="FFFFFF"/>
          </a:solidFill>
        </p:spPr>
      </p:pic>
    </p:spTree>
    <p:extLst>
      <p:ext uri="{BB962C8B-B14F-4D97-AF65-F5344CB8AC3E}">
        <p14:creationId xmlns:p14="http://schemas.microsoft.com/office/powerpoint/2010/main" val="326726190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C2554-B91F-5388-454C-4EBF1CC345C3}"/>
              </a:ext>
            </a:extLst>
          </p:cNvPr>
          <p:cNvSpPr txBox="1"/>
          <p:nvPr>
            <p:custDataLst>
              <p:tags r:id="rId1"/>
            </p:custDataLst>
          </p:nvPr>
        </p:nvSpPr>
        <p:spPr>
          <a:xfrm>
            <a:off x="624785" y="285614"/>
            <a:ext cx="9995589"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vi" sz="4400" b="0" i="0" u="none" strike="noStrike" kern="1200" cap="none" spc="0" normalizeH="0" baseline="0" noProof="0">
                <a:solidFill>
                  <a:srgbClr val="FFFFFF"/>
                </a:solidFill>
                <a:uLnTx/>
                <a:uFillTx/>
                <a:latin typeface="Arial"/>
                <a:cs typeface="Arial"/>
              </a:rPr>
              <a:t>Hạ viện – phiếu bầu màu xanh lá cây</a:t>
            </a:r>
          </a:p>
        </p:txBody>
      </p:sp>
      <p:pic>
        <p:nvPicPr>
          <p:cNvPr id="3" name="Picture 2">
            <a:extLst>
              <a:ext uri="{FF2B5EF4-FFF2-40B4-BE49-F238E27FC236}">
                <a16:creationId xmlns:a16="http://schemas.microsoft.com/office/drawing/2014/main" id="{EA96E4F5-2889-92F2-95A7-E117EE06F8AA}"/>
              </a:ext>
            </a:extLst>
          </p:cNvPr>
          <p:cNvPicPr>
            <a:picLocks noChangeAspect="1"/>
          </p:cNvPicPr>
          <p:nvPr>
            <p:custDataLst>
              <p:tags r:id="rId2"/>
            </p:custDataLst>
          </p:nvPr>
        </p:nvPicPr>
        <p:blipFill>
          <a:blip r:embed="rId13" cstate="hqprint">
            <a:extLst>
              <a:ext uri="{28A0092B-C50C-407E-A947-70E740481C1C}">
                <a14:useLocalDpi xmlns:a14="http://schemas.microsoft.com/office/drawing/2010/main" val="0"/>
              </a:ext>
            </a:extLst>
          </a:blip>
          <a:stretch>
            <a:fillRect/>
          </a:stretch>
        </p:blipFill>
        <p:spPr>
          <a:xfrm>
            <a:off x="624785" y="2441536"/>
            <a:ext cx="5400600" cy="2879012"/>
          </a:xfrm>
          <a:prstGeom prst="rect">
            <a:avLst/>
          </a:prstGeom>
        </p:spPr>
      </p:pic>
      <p:sp>
        <p:nvSpPr>
          <p:cNvPr id="4" name="TextBox 3">
            <a:extLst>
              <a:ext uri="{FF2B5EF4-FFF2-40B4-BE49-F238E27FC236}">
                <a16:creationId xmlns:a16="http://schemas.microsoft.com/office/drawing/2014/main" id="{5411CD99-FF40-B944-4A6F-193E076F1727}"/>
              </a:ext>
            </a:extLst>
          </p:cNvPr>
          <p:cNvSpPr txBox="1"/>
          <p:nvPr>
            <p:custDataLst>
              <p:tags r:id="rId3"/>
            </p:custDataLst>
          </p:nvPr>
        </p:nvSpPr>
        <p:spPr>
          <a:xfrm>
            <a:off x="6357515" y="2234986"/>
            <a:ext cx="2664296" cy="1323439"/>
          </a:xfrm>
          <a:prstGeom prst="rect">
            <a:avLst/>
          </a:prstGeom>
          <a:noFill/>
        </p:spPr>
        <p:txBody>
          <a:bodyPr wrap="square" rtlCol="0">
            <a:noAutofit/>
          </a:bodyPr>
          <a:lstStyle/>
          <a:p>
            <a:pPr algn="ctr" rtl="0"/>
            <a:r>
              <a:rPr lang="vi" sz="1600" b="0" i="0" u="none" strike="noStrike" dirty="0">
                <a:solidFill>
                  <a:srgbClr val="FFFFFF"/>
                </a:solidFill>
                <a:latin typeface="Arial"/>
                <a:cs typeface="Arial"/>
              </a:rPr>
              <a:t>Hạ viện hiện có 150 thành viên, mỗi thành viên đại diện cho một khu vực địa </a:t>
            </a:r>
            <a:br>
              <a:rPr lang="en-US" sz="1600" b="0" i="0" u="none" strike="noStrike" dirty="0">
                <a:solidFill>
                  <a:srgbClr val="FFFFFF"/>
                </a:solidFill>
                <a:latin typeface="Arial"/>
                <a:cs typeface="Arial"/>
              </a:rPr>
            </a:br>
            <a:r>
              <a:rPr lang="vi" sz="1600" b="0" i="0" u="none" strike="noStrike" dirty="0">
                <a:solidFill>
                  <a:srgbClr val="FFFFFF"/>
                </a:solidFill>
                <a:latin typeface="Arial"/>
                <a:cs typeface="Arial"/>
              </a:rPr>
              <a:t>lý (hoặc khu vực bầu cử) tại Úc.</a:t>
            </a:r>
          </a:p>
        </p:txBody>
      </p:sp>
      <p:sp>
        <p:nvSpPr>
          <p:cNvPr id="5" name="TextBox 4">
            <a:extLst>
              <a:ext uri="{FF2B5EF4-FFF2-40B4-BE49-F238E27FC236}">
                <a16:creationId xmlns:a16="http://schemas.microsoft.com/office/drawing/2014/main" id="{BEF6BDC1-7548-DBA0-6F14-878BB2AD050E}"/>
              </a:ext>
            </a:extLst>
          </p:cNvPr>
          <p:cNvSpPr txBox="1"/>
          <p:nvPr>
            <p:custDataLst>
              <p:tags r:id="rId4"/>
            </p:custDataLst>
          </p:nvPr>
        </p:nvSpPr>
        <p:spPr>
          <a:xfrm>
            <a:off x="9021811" y="2234986"/>
            <a:ext cx="2938610" cy="1323439"/>
          </a:xfrm>
          <a:prstGeom prst="rect">
            <a:avLst/>
          </a:prstGeom>
          <a:noFill/>
        </p:spPr>
        <p:txBody>
          <a:bodyPr wrap="square" rtlCol="0">
            <a:noAutofit/>
          </a:bodyPr>
          <a:lstStyle/>
          <a:p>
            <a:pPr algn="ctr" rtl="0"/>
            <a:r>
              <a:rPr lang="vi" sz="1600" b="0" i="0" u="none" strike="noStrike">
                <a:solidFill>
                  <a:srgbClr val="FFFFFF"/>
                </a:solidFill>
                <a:latin typeface="Arial"/>
                <a:cs typeface="Arial"/>
              </a:rPr>
              <a:t>Các thành viên được bầu để đại diện cho một khu vực bầu cử trong nhiệm kỳ 3 năm. Để được bầu, ứng cử viên cần có hơn một nửa số phiếu bầu chính thức.</a:t>
            </a:r>
          </a:p>
        </p:txBody>
      </p:sp>
      <p:sp>
        <p:nvSpPr>
          <p:cNvPr id="7" name="TextBox 6">
            <a:extLst>
              <a:ext uri="{FF2B5EF4-FFF2-40B4-BE49-F238E27FC236}">
                <a16:creationId xmlns:a16="http://schemas.microsoft.com/office/drawing/2014/main" id="{F9DDC01F-FBFD-4100-34A4-327A4F49A3D4}"/>
              </a:ext>
            </a:extLst>
          </p:cNvPr>
          <p:cNvSpPr txBox="1"/>
          <p:nvPr>
            <p:custDataLst>
              <p:tags r:id="rId5"/>
            </p:custDataLst>
          </p:nvPr>
        </p:nvSpPr>
        <p:spPr>
          <a:xfrm>
            <a:off x="7511846" y="5239199"/>
            <a:ext cx="3594517" cy="1077218"/>
          </a:xfrm>
          <a:prstGeom prst="rect">
            <a:avLst/>
          </a:prstGeom>
          <a:noFill/>
        </p:spPr>
        <p:txBody>
          <a:bodyPr wrap="square" rtlCol="0">
            <a:noAutofit/>
          </a:bodyPr>
          <a:lstStyle/>
          <a:p>
            <a:pPr algn="ctr" rtl="0"/>
            <a:r>
              <a:rPr lang="vi" sz="1600" b="0" i="0" u="none" strike="noStrike">
                <a:solidFill>
                  <a:srgbClr val="FFFFFF"/>
                </a:solidFill>
                <a:latin typeface="Arial"/>
                <a:cs typeface="Arial"/>
              </a:rPr>
              <a:t>Đảng có nhiều ứng cử viên được bầu nhất sẽ thành lập chính phủ và họ bỏ phiếu để chọn lãnh đạo của mình, là người sẽ trở thành Thủ tướng. </a:t>
            </a:r>
          </a:p>
        </p:txBody>
      </p:sp>
      <p:sp>
        <p:nvSpPr>
          <p:cNvPr id="8" name="Rectangle 7">
            <a:extLst>
              <a:ext uri="{FF2B5EF4-FFF2-40B4-BE49-F238E27FC236}">
                <a16:creationId xmlns:a16="http://schemas.microsoft.com/office/drawing/2014/main" id="{7D940853-D294-7EEA-92D1-0A4CC55A17BF}"/>
              </a:ext>
            </a:extLst>
          </p:cNvPr>
          <p:cNvSpPr/>
          <p:nvPr>
            <p:custDataLst>
              <p:tags r:id="rId6"/>
            </p:custDataLst>
          </p:nvPr>
        </p:nvSpPr>
        <p:spPr>
          <a:xfrm>
            <a:off x="6959158" y="1256689"/>
            <a:ext cx="1396536" cy="923330"/>
          </a:xfrm>
          <a:prstGeom prst="rect">
            <a:avLst/>
          </a:prstGeom>
          <a:noFill/>
        </p:spPr>
        <p:txBody>
          <a:bodyPr wrap="square" lIns="91440" tIns="45720" rIns="91440" bIns="45720">
            <a:noAutofit/>
          </a:bodyPr>
          <a:lstStyle/>
          <a:p>
            <a:pPr algn="ctr" rtl="0"/>
            <a:r>
              <a:rPr lang="vi" sz="5400" b="1" i="0" u="none" strike="noStrike" cap="none" spc="0">
                <a:solidFill>
                  <a:srgbClr val="21E771"/>
                </a:solidFill>
                <a:latin typeface="Arial"/>
                <a:cs typeface="Arial"/>
              </a:rPr>
              <a:t>150</a:t>
            </a:r>
          </a:p>
        </p:txBody>
      </p:sp>
      <p:sp>
        <p:nvSpPr>
          <p:cNvPr id="9" name="Rectangle 8">
            <a:extLst>
              <a:ext uri="{FF2B5EF4-FFF2-40B4-BE49-F238E27FC236}">
                <a16:creationId xmlns:a16="http://schemas.microsoft.com/office/drawing/2014/main" id="{309D502C-103A-E5AE-2852-46723D03BE0F}"/>
              </a:ext>
            </a:extLst>
          </p:cNvPr>
          <p:cNvSpPr/>
          <p:nvPr>
            <p:custDataLst>
              <p:tags r:id="rId7"/>
            </p:custDataLst>
          </p:nvPr>
        </p:nvSpPr>
        <p:spPr>
          <a:xfrm>
            <a:off x="10301724" y="1256689"/>
            <a:ext cx="588623" cy="923330"/>
          </a:xfrm>
          <a:prstGeom prst="rect">
            <a:avLst/>
          </a:prstGeom>
          <a:noFill/>
        </p:spPr>
        <p:txBody>
          <a:bodyPr wrap="square" lIns="91440" tIns="45720" rIns="91440" bIns="45720">
            <a:noAutofit/>
          </a:bodyPr>
          <a:lstStyle/>
          <a:p>
            <a:pPr algn="ctr" rtl="0"/>
            <a:r>
              <a:rPr lang="vi" sz="5400" b="1" i="0" u="none" strike="noStrike" cap="none" spc="0">
                <a:solidFill>
                  <a:srgbClr val="21E771"/>
                </a:solidFill>
                <a:latin typeface="Arial"/>
                <a:cs typeface="Arial"/>
              </a:rPr>
              <a:t>3</a:t>
            </a:r>
          </a:p>
        </p:txBody>
      </p:sp>
      <p:pic>
        <p:nvPicPr>
          <p:cNvPr id="10" name="Graphic 9">
            <a:extLst>
              <a:ext uri="{FF2B5EF4-FFF2-40B4-BE49-F238E27FC236}">
                <a16:creationId xmlns:a16="http://schemas.microsoft.com/office/drawing/2014/main" id="{08703F41-3D17-D373-29C4-8925A1FDD70F}"/>
              </a:ext>
            </a:extLst>
          </p:cNvPr>
          <p:cNvPicPr>
            <a:picLocks noChangeAspect="1"/>
          </p:cNvPicPr>
          <p:nvPr>
            <p:custDataLst>
              <p:tags r:id="rId8"/>
            </p:custDataLst>
          </p:nvPr>
        </p:nvPicPr>
        <p:blipFill>
          <a:blip r:embed="rId14" cstate="hq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820803" y="4105835"/>
            <a:ext cx="976602" cy="1116117"/>
          </a:xfrm>
          <a:prstGeom prst="rect">
            <a:avLst/>
          </a:prstGeom>
        </p:spPr>
      </p:pic>
      <p:sp>
        <p:nvSpPr>
          <p:cNvPr id="11" name="TextBox 10">
            <a:extLst>
              <a:ext uri="{FF2B5EF4-FFF2-40B4-BE49-F238E27FC236}">
                <a16:creationId xmlns:a16="http://schemas.microsoft.com/office/drawing/2014/main" id="{99E23506-6F39-CB48-AAFF-B99378A6659A}"/>
              </a:ext>
            </a:extLst>
          </p:cNvPr>
          <p:cNvSpPr txBox="1"/>
          <p:nvPr>
            <p:custDataLst>
              <p:tags r:id="rId9"/>
            </p:custDataLst>
          </p:nvPr>
        </p:nvSpPr>
        <p:spPr>
          <a:xfrm>
            <a:off x="656535" y="3540809"/>
            <a:ext cx="956365" cy="307777"/>
          </a:xfrm>
          <a:prstGeom prst="rect">
            <a:avLst/>
          </a:prstGeom>
          <a:solidFill>
            <a:schemeClr val="bg1"/>
          </a:solidFill>
        </p:spPr>
        <p:txBody>
          <a:bodyPr wrap="square" rIns="0" rtlCol="0">
            <a:noAutofit/>
          </a:bodyPr>
          <a:lstStyle/>
          <a:p>
            <a:pPr rtl="0"/>
            <a:r>
              <a:rPr lang="vi" sz="1400" b="0" i="0" u="none" strike="noStrike" dirty="0">
                <a:latin typeface="Arial"/>
                <a:cs typeface="Arial"/>
              </a:rPr>
              <a:t>Chính phủ</a:t>
            </a:r>
          </a:p>
        </p:txBody>
      </p:sp>
      <p:sp>
        <p:nvSpPr>
          <p:cNvPr id="12" name="TextBox 11">
            <a:extLst>
              <a:ext uri="{FF2B5EF4-FFF2-40B4-BE49-F238E27FC236}">
                <a16:creationId xmlns:a16="http://schemas.microsoft.com/office/drawing/2014/main" id="{88FDD8ED-2312-77E2-AA17-7FE7B50F1FC2}"/>
              </a:ext>
            </a:extLst>
          </p:cNvPr>
          <p:cNvSpPr txBox="1"/>
          <p:nvPr>
            <p:custDataLst>
              <p:tags r:id="rId10"/>
            </p:custDataLst>
          </p:nvPr>
        </p:nvSpPr>
        <p:spPr>
          <a:xfrm>
            <a:off x="5095875" y="3563078"/>
            <a:ext cx="900114" cy="307777"/>
          </a:xfrm>
          <a:prstGeom prst="rect">
            <a:avLst/>
          </a:prstGeom>
          <a:solidFill>
            <a:schemeClr val="bg1"/>
          </a:solidFill>
        </p:spPr>
        <p:txBody>
          <a:bodyPr wrap="square" lIns="0" rIns="0" rtlCol="0">
            <a:noAutofit/>
          </a:bodyPr>
          <a:lstStyle/>
          <a:p>
            <a:pPr rtl="0"/>
            <a:r>
              <a:rPr lang="vi" sz="1200" b="0" i="0" u="none" strike="noStrike" dirty="0">
                <a:latin typeface="Arial"/>
                <a:cs typeface="Arial"/>
              </a:rPr>
              <a:t>Đảng đối lập</a:t>
            </a:r>
          </a:p>
        </p:txBody>
      </p:sp>
      <p:sp>
        <p:nvSpPr>
          <p:cNvPr id="13" name="TextBox 12">
            <a:extLst>
              <a:ext uri="{FF2B5EF4-FFF2-40B4-BE49-F238E27FC236}">
                <a16:creationId xmlns:a16="http://schemas.microsoft.com/office/drawing/2014/main" id="{00565DDA-C726-375B-71B5-D20581119283}"/>
              </a:ext>
            </a:extLst>
          </p:cNvPr>
          <p:cNvSpPr txBox="1"/>
          <p:nvPr>
            <p:custDataLst>
              <p:tags r:id="rId11"/>
            </p:custDataLst>
          </p:nvPr>
        </p:nvSpPr>
        <p:spPr>
          <a:xfrm>
            <a:off x="4619626" y="4940051"/>
            <a:ext cx="1269206" cy="307777"/>
          </a:xfrm>
          <a:prstGeom prst="rect">
            <a:avLst/>
          </a:prstGeom>
          <a:solidFill>
            <a:schemeClr val="bg1"/>
          </a:solidFill>
        </p:spPr>
        <p:txBody>
          <a:bodyPr wrap="square" lIns="0" rtlCol="0">
            <a:noAutofit/>
          </a:bodyPr>
          <a:lstStyle/>
          <a:p>
            <a:pPr rtl="0"/>
            <a:r>
              <a:rPr lang="vi" sz="1400" b="0" i="0" u="none" strike="noStrike" dirty="0">
                <a:latin typeface="Arial"/>
                <a:cs typeface="Arial"/>
              </a:rPr>
              <a:t>Ghế trung lập</a:t>
            </a:r>
          </a:p>
        </p:txBody>
      </p:sp>
    </p:spTree>
    <p:extLst>
      <p:ext uri="{BB962C8B-B14F-4D97-AF65-F5344CB8AC3E}">
        <p14:creationId xmlns:p14="http://schemas.microsoft.com/office/powerpoint/2010/main" val="77551937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3B8FA-D785-35C7-D7AF-8C4D21778720}"/>
              </a:ext>
            </a:extLst>
          </p:cNvPr>
          <p:cNvSpPr txBox="1"/>
          <p:nvPr>
            <p:custDataLst>
              <p:tags r:id="rId1"/>
            </p:custDataLst>
          </p:nvPr>
        </p:nvSpPr>
        <p:spPr>
          <a:xfrm>
            <a:off x="551384" y="404664"/>
            <a:ext cx="11031016" cy="78812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vi" sz="4400" b="0" i="0" u="none" strike="noStrike" kern="1200" cap="none" spc="0" normalizeH="0" baseline="0" noProof="0" dirty="0">
                <a:solidFill>
                  <a:srgbClr val="FFFFFF"/>
                </a:solidFill>
                <a:uLnTx/>
                <a:uFillTx/>
                <a:latin typeface="Arial"/>
                <a:cs typeface="Arial"/>
              </a:rPr>
              <a:t>Bỏ phiếu tại Hạ viện – Phiếu bầu màu xanh lá cây</a:t>
            </a:r>
            <a:endParaRPr kumimoji="0" lang="en-US" sz="4400" b="0"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C1C6F2F3-D782-8E8B-49E0-A8BA1644B437}"/>
              </a:ext>
            </a:extLst>
          </p:cNvPr>
          <p:cNvSpPr txBox="1"/>
          <p:nvPr>
            <p:custDataLst>
              <p:tags r:id="rId2"/>
            </p:custDataLst>
          </p:nvPr>
        </p:nvSpPr>
        <p:spPr>
          <a:xfrm>
            <a:off x="5663953" y="2301446"/>
            <a:ext cx="5689848" cy="3451860"/>
          </a:xfrm>
          <a:prstGeom prst="rect">
            <a:avLst/>
          </a:prstGeom>
        </p:spPr>
        <p:txBody>
          <a:bodyPr>
            <a:no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rtl="0">
              <a:lnSpc>
                <a:spcPts val="3000"/>
              </a:lnSpc>
              <a:buClr>
                <a:srgbClr val="6E267B"/>
              </a:buClr>
            </a:pPr>
            <a:r>
              <a:rPr lang="vi" sz="2200" b="0" i="0" u="none" strike="noStrike" dirty="0">
                <a:solidFill>
                  <a:srgbClr val="FFFFFF"/>
                </a:solidFill>
                <a:latin typeface="Arial"/>
                <a:cs typeface="Arial"/>
              </a:rPr>
              <a:t>Để phiếu bầu của quý vị được tính, quý vị cần làm theo các hướng dẫn.</a:t>
            </a:r>
          </a:p>
          <a:p>
            <a:pPr>
              <a:buClr>
                <a:srgbClr val="6E267B"/>
              </a:buClr>
            </a:pPr>
            <a:endParaRPr lang="en-US" dirty="0">
              <a:solidFill>
                <a:srgbClr val="FFFFFF"/>
              </a:solidFill>
              <a:latin typeface="Arial" panose="020B0604020202020204" pitchFamily="34" charset="0"/>
              <a:cs typeface="Arial" panose="020B0604020202020204" pitchFamily="34" charset="0"/>
            </a:endParaRPr>
          </a:p>
          <a:p>
            <a:pPr rtl="0">
              <a:lnSpc>
                <a:spcPts val="3000"/>
              </a:lnSpc>
              <a:buClr>
                <a:srgbClr val="6E267B"/>
              </a:buClr>
            </a:pPr>
            <a:r>
              <a:rPr lang="vi" sz="2200" b="0" i="0" u="none" strike="noStrike" dirty="0">
                <a:solidFill>
                  <a:srgbClr val="FFFFFF"/>
                </a:solidFill>
                <a:latin typeface="Arial"/>
                <a:cs typeface="Arial"/>
              </a:rPr>
              <a:t>Đánh số vào tất cả các ô bắt đầu bằng số 1 cho ứng cử viên quý vị yêu thích.</a:t>
            </a:r>
          </a:p>
        </p:txBody>
      </p:sp>
      <p:pic>
        <p:nvPicPr>
          <p:cNvPr id="4" name="Picture 3">
            <a:extLst>
              <a:ext uri="{FF2B5EF4-FFF2-40B4-BE49-F238E27FC236}">
                <a16:creationId xmlns:a16="http://schemas.microsoft.com/office/drawing/2014/main" id="{DF8CFCB6-626E-0F41-A5B4-C81CCA97AFDC}"/>
              </a:ext>
            </a:extLst>
          </p:cNvPr>
          <p:cNvPicPr>
            <a:picLocks noChangeAspect="1"/>
          </p:cNvPicPr>
          <p:nvPr>
            <p:custDataLst>
              <p:tags r:id="rId3"/>
            </p:custDataLst>
          </p:nvPr>
        </p:nvPicPr>
        <p:blipFill>
          <a:blip r:embed="rId6"/>
          <a:stretch>
            <a:fillRect/>
          </a:stretch>
        </p:blipFill>
        <p:spPr>
          <a:xfrm>
            <a:off x="2279576" y="1412776"/>
            <a:ext cx="2058302" cy="5229200"/>
          </a:xfrm>
          <a:prstGeom prst="rect">
            <a:avLst/>
          </a:prstGeom>
        </p:spPr>
      </p:pic>
      <p:sp>
        <p:nvSpPr>
          <p:cNvPr id="5" name="Arrow: Right 4">
            <a:extLst>
              <a:ext uri="{FF2B5EF4-FFF2-40B4-BE49-F238E27FC236}">
                <a16:creationId xmlns:a16="http://schemas.microsoft.com/office/drawing/2014/main" id="{64B2AC91-C7F5-C9A5-2004-FB45315098F6}"/>
              </a:ext>
            </a:extLst>
          </p:cNvPr>
          <p:cNvSpPr/>
          <p:nvPr>
            <p:custDataLst>
              <p:tags r:id="rId4"/>
            </p:custDataLst>
          </p:nvPr>
        </p:nvSpPr>
        <p:spPr>
          <a:xfrm rot="10800000">
            <a:off x="4568867" y="2492896"/>
            <a:ext cx="864096" cy="432048"/>
          </a:xfrm>
          <a:prstGeom prst="rightArrow">
            <a:avLst/>
          </a:prstGeom>
          <a:solidFill>
            <a:schemeClr val="accent4">
              <a:lumMod val="40000"/>
              <a:lumOff val="60000"/>
            </a:schemeClr>
          </a:solidFill>
          <a:ln>
            <a:solidFill>
              <a:schemeClr val="accent4">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018413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B5892-5458-1A96-8DD8-4C4CE573299D}"/>
              </a:ext>
            </a:extLst>
          </p:cNvPr>
          <p:cNvSpPr txBox="1"/>
          <p:nvPr>
            <p:custDataLst>
              <p:tags r:id="rId1"/>
            </p:custDataLst>
          </p:nvPr>
        </p:nvSpPr>
        <p:spPr>
          <a:xfrm>
            <a:off x="624786" y="285614"/>
            <a:ext cx="10576614" cy="131394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vi" sz="4400" b="0" i="0" u="none" strike="noStrike" kern="1200" cap="none" spc="0" normalizeH="0" baseline="0" noProof="0" dirty="0">
                <a:solidFill>
                  <a:srgbClr val="FFFFFF"/>
                </a:solidFill>
                <a:uLnTx/>
                <a:uFillTx/>
                <a:latin typeface="Arial"/>
                <a:cs typeface="Arial"/>
              </a:rPr>
              <a:t>Bỏ phiếu tại Thượng viện – phiếu bầu màu trắng</a:t>
            </a:r>
          </a:p>
        </p:txBody>
      </p:sp>
      <p:pic>
        <p:nvPicPr>
          <p:cNvPr id="4" name="Picture 3">
            <a:extLst>
              <a:ext uri="{FF2B5EF4-FFF2-40B4-BE49-F238E27FC236}">
                <a16:creationId xmlns:a16="http://schemas.microsoft.com/office/drawing/2014/main" id="{9EA1FFD4-27B4-5EFA-A6E0-4C1779EE4C2D}"/>
              </a:ext>
            </a:extLst>
          </p:cNvPr>
          <p:cNvPicPr>
            <a:picLocks noChangeAspect="1"/>
          </p:cNvPicPr>
          <p:nvPr>
            <p:custDataLst>
              <p:tags r:id="rId2"/>
            </p:custDataLst>
          </p:nvPr>
        </p:nvPicPr>
        <p:blipFill>
          <a:blip r:embed="rId15" cstate="hqprint">
            <a:extLst>
              <a:ext uri="{28A0092B-C50C-407E-A947-70E740481C1C}">
                <a14:useLocalDpi xmlns:a14="http://schemas.microsoft.com/office/drawing/2010/main" val="0"/>
              </a:ext>
            </a:extLst>
          </a:blip>
          <a:stretch>
            <a:fillRect/>
          </a:stretch>
        </p:blipFill>
        <p:spPr>
          <a:xfrm>
            <a:off x="425736" y="2339241"/>
            <a:ext cx="5844225" cy="3115504"/>
          </a:xfrm>
          <a:prstGeom prst="rect">
            <a:avLst/>
          </a:prstGeom>
        </p:spPr>
      </p:pic>
      <p:sp>
        <p:nvSpPr>
          <p:cNvPr id="5" name="TextBox 4">
            <a:extLst>
              <a:ext uri="{FF2B5EF4-FFF2-40B4-BE49-F238E27FC236}">
                <a16:creationId xmlns:a16="http://schemas.microsoft.com/office/drawing/2014/main" id="{AF2A5D3D-E754-5586-9EFE-5A95FCCE212F}"/>
              </a:ext>
            </a:extLst>
          </p:cNvPr>
          <p:cNvSpPr txBox="1"/>
          <p:nvPr>
            <p:custDataLst>
              <p:tags r:id="rId3"/>
            </p:custDataLst>
          </p:nvPr>
        </p:nvSpPr>
        <p:spPr>
          <a:xfrm>
            <a:off x="6435254" y="2890391"/>
            <a:ext cx="2664296" cy="1077218"/>
          </a:xfrm>
          <a:prstGeom prst="rect">
            <a:avLst/>
          </a:prstGeom>
          <a:noFill/>
        </p:spPr>
        <p:txBody>
          <a:bodyPr wrap="square" rtlCol="0">
            <a:noAutofit/>
          </a:bodyPr>
          <a:lstStyle/>
          <a:p>
            <a:pPr algn="ctr" rtl="0"/>
            <a:r>
              <a:rPr lang="vi" sz="1600" b="0" i="0" u="none" strike="noStrike" dirty="0">
                <a:solidFill>
                  <a:srgbClr val="FFFFFF"/>
                </a:solidFill>
                <a:latin typeface="Arial"/>
                <a:cs typeface="Arial"/>
              </a:rPr>
              <a:t>Hiện tại có 76 thượng nghị sĩ, 12 thượng nghị sĩ từ mỗi tiểu bang và hai thượng nghị sĩ từ ACT </a:t>
            </a:r>
            <a:br>
              <a:rPr lang="en-US" sz="1600" b="0" i="0" u="none" strike="noStrike" dirty="0">
                <a:solidFill>
                  <a:srgbClr val="FFFFFF"/>
                </a:solidFill>
                <a:latin typeface="Arial"/>
                <a:cs typeface="Arial"/>
              </a:rPr>
            </a:br>
            <a:r>
              <a:rPr lang="vi" sz="1600" b="0" i="0" u="none" strike="noStrike" dirty="0">
                <a:solidFill>
                  <a:srgbClr val="FFFFFF"/>
                </a:solidFill>
                <a:latin typeface="Arial"/>
                <a:cs typeface="Arial"/>
              </a:rPr>
              <a:t>và NT.</a:t>
            </a:r>
          </a:p>
        </p:txBody>
      </p:sp>
      <p:sp>
        <p:nvSpPr>
          <p:cNvPr id="6" name="TextBox 5">
            <a:extLst>
              <a:ext uri="{FF2B5EF4-FFF2-40B4-BE49-F238E27FC236}">
                <a16:creationId xmlns:a16="http://schemas.microsoft.com/office/drawing/2014/main" id="{9F5C57D8-8374-3165-517D-A91A727D00D5}"/>
              </a:ext>
            </a:extLst>
          </p:cNvPr>
          <p:cNvSpPr txBox="1"/>
          <p:nvPr>
            <p:custDataLst>
              <p:tags r:id="rId4"/>
            </p:custDataLst>
          </p:nvPr>
        </p:nvSpPr>
        <p:spPr>
          <a:xfrm>
            <a:off x="9264843" y="2890391"/>
            <a:ext cx="2664296" cy="1077218"/>
          </a:xfrm>
          <a:prstGeom prst="rect">
            <a:avLst/>
          </a:prstGeom>
          <a:noFill/>
        </p:spPr>
        <p:txBody>
          <a:bodyPr wrap="square" rtlCol="0">
            <a:noAutofit/>
          </a:bodyPr>
          <a:lstStyle/>
          <a:p>
            <a:pPr algn="ctr" rtl="0"/>
            <a:r>
              <a:rPr lang="vi" sz="1600" b="0" i="0" u="none" strike="noStrike">
                <a:solidFill>
                  <a:srgbClr val="FFFFFF"/>
                </a:solidFill>
                <a:latin typeface="Arial"/>
                <a:cs typeface="Arial"/>
              </a:rPr>
              <a:t>Các thượng nghị sĩ tiểu bang được bầu cho nhiệm kỳ 6 năm. Các thượng nghị sĩ lãnh thổ được bầu cho nhiệm kỳ 3 năm.</a:t>
            </a:r>
          </a:p>
        </p:txBody>
      </p:sp>
      <p:sp>
        <p:nvSpPr>
          <p:cNvPr id="8" name="TextBox 7">
            <a:extLst>
              <a:ext uri="{FF2B5EF4-FFF2-40B4-BE49-F238E27FC236}">
                <a16:creationId xmlns:a16="http://schemas.microsoft.com/office/drawing/2014/main" id="{91B77F86-118D-A627-66CB-FD2460BD97ED}"/>
              </a:ext>
            </a:extLst>
          </p:cNvPr>
          <p:cNvSpPr txBox="1"/>
          <p:nvPr>
            <p:custDataLst>
              <p:tags r:id="rId5"/>
            </p:custDataLst>
          </p:nvPr>
        </p:nvSpPr>
        <p:spPr>
          <a:xfrm>
            <a:off x="9264843" y="5454745"/>
            <a:ext cx="2664296" cy="1077218"/>
          </a:xfrm>
          <a:prstGeom prst="rect">
            <a:avLst/>
          </a:prstGeom>
          <a:noFill/>
        </p:spPr>
        <p:txBody>
          <a:bodyPr wrap="square" rtlCol="0">
            <a:noAutofit/>
          </a:bodyPr>
          <a:lstStyle/>
          <a:p>
            <a:pPr algn="ctr" rtl="0"/>
            <a:r>
              <a:rPr lang="vi" sz="1600" b="0" i="0" u="none" strike="noStrike" dirty="0">
                <a:solidFill>
                  <a:srgbClr val="FFFFFF"/>
                </a:solidFill>
                <a:latin typeface="Arial"/>
                <a:cs typeface="Arial"/>
              </a:rPr>
              <a:t>Các thượng nghị sĩ được bầu này đại diện cho quyền lợi của người dân </a:t>
            </a:r>
            <a:br>
              <a:rPr lang="en-US" sz="1600" b="0" i="0" u="none" strike="noStrike" dirty="0">
                <a:solidFill>
                  <a:srgbClr val="FFFFFF"/>
                </a:solidFill>
                <a:latin typeface="Arial"/>
                <a:cs typeface="Arial"/>
              </a:rPr>
            </a:br>
            <a:r>
              <a:rPr lang="vi" sz="1600" b="0" i="0" u="none" strike="noStrike" dirty="0">
                <a:solidFill>
                  <a:srgbClr val="FFFFFF"/>
                </a:solidFill>
                <a:latin typeface="Arial"/>
                <a:cs typeface="Arial"/>
              </a:rPr>
              <a:t>ở tiểu bang hoặc lãnh </a:t>
            </a:r>
            <a:br>
              <a:rPr lang="en-US" sz="1600" b="0" i="0" u="none" strike="noStrike" dirty="0">
                <a:solidFill>
                  <a:srgbClr val="FFFFFF"/>
                </a:solidFill>
                <a:latin typeface="Arial"/>
                <a:cs typeface="Arial"/>
              </a:rPr>
            </a:br>
            <a:r>
              <a:rPr lang="vi" sz="1600" b="0" i="0" u="none" strike="noStrike" dirty="0">
                <a:solidFill>
                  <a:srgbClr val="FFFFFF"/>
                </a:solidFill>
                <a:latin typeface="Arial"/>
                <a:cs typeface="Arial"/>
              </a:rPr>
              <a:t>thổ của họ.</a:t>
            </a:r>
          </a:p>
        </p:txBody>
      </p:sp>
      <p:sp>
        <p:nvSpPr>
          <p:cNvPr id="9" name="TextBox 8">
            <a:extLst>
              <a:ext uri="{FF2B5EF4-FFF2-40B4-BE49-F238E27FC236}">
                <a16:creationId xmlns:a16="http://schemas.microsoft.com/office/drawing/2014/main" id="{DAC531A9-D5C5-7ACC-0555-8705787739E0}"/>
              </a:ext>
            </a:extLst>
          </p:cNvPr>
          <p:cNvSpPr txBox="1"/>
          <p:nvPr>
            <p:custDataLst>
              <p:tags r:id="rId6"/>
            </p:custDataLst>
          </p:nvPr>
        </p:nvSpPr>
        <p:spPr>
          <a:xfrm>
            <a:off x="6411586" y="5405377"/>
            <a:ext cx="2664296" cy="1077218"/>
          </a:xfrm>
          <a:prstGeom prst="rect">
            <a:avLst/>
          </a:prstGeom>
          <a:noFill/>
        </p:spPr>
        <p:txBody>
          <a:bodyPr wrap="square" rtlCol="0">
            <a:noAutofit/>
          </a:bodyPr>
          <a:lstStyle/>
          <a:p>
            <a:pPr algn="ctr" rtl="0"/>
            <a:r>
              <a:rPr lang="vi" sz="1600" b="0" i="0" u="none" strike="noStrike">
                <a:solidFill>
                  <a:srgbClr val="FFFFFF"/>
                </a:solidFill>
                <a:latin typeface="Arial"/>
                <a:cs typeface="Arial"/>
              </a:rPr>
              <a:t>Tại Thượng viện, hoạt động của chính phủ được kiểm tra chặt chẽ. Đặc biệt trong Giờ Hỏi Đáp.</a:t>
            </a:r>
          </a:p>
        </p:txBody>
      </p:sp>
      <p:sp>
        <p:nvSpPr>
          <p:cNvPr id="10" name="TextBox 9">
            <a:extLst>
              <a:ext uri="{FF2B5EF4-FFF2-40B4-BE49-F238E27FC236}">
                <a16:creationId xmlns:a16="http://schemas.microsoft.com/office/drawing/2014/main" id="{DE1594C2-B143-5617-CFBA-1ED7B66C6850}"/>
              </a:ext>
            </a:extLst>
          </p:cNvPr>
          <p:cNvSpPr txBox="1"/>
          <p:nvPr>
            <p:custDataLst>
              <p:tags r:id="rId7"/>
            </p:custDataLst>
          </p:nvPr>
        </p:nvSpPr>
        <p:spPr>
          <a:xfrm>
            <a:off x="7247067" y="1813827"/>
            <a:ext cx="1040670" cy="1015663"/>
          </a:xfrm>
          <a:prstGeom prst="rect">
            <a:avLst/>
          </a:prstGeom>
          <a:noFill/>
        </p:spPr>
        <p:txBody>
          <a:bodyPr wrap="none" rtlCol="0">
            <a:noAutofit/>
          </a:bodyPr>
          <a:lstStyle/>
          <a:p>
            <a:pPr rtl="0"/>
            <a:r>
              <a:rPr lang="vi" sz="6000" b="1" i="0" u="none" strike="noStrike">
                <a:solidFill>
                  <a:srgbClr val="A13763"/>
                </a:solidFill>
                <a:latin typeface="Arial"/>
                <a:cs typeface="Arial"/>
              </a:rPr>
              <a:t>76</a:t>
            </a:r>
            <a:endParaRPr lang="en-AU" b="1">
              <a:solidFill>
                <a:srgbClr val="A13763"/>
              </a:solidFill>
              <a:latin typeface="Arial" panose="020B0604020202020204" pitchFamily="34" charset="0"/>
              <a:cs typeface="Arial" panose="020B0604020202020204" pitchFamily="34" charset="0"/>
            </a:endParaRPr>
          </a:p>
        </p:txBody>
      </p:sp>
      <p:pic>
        <p:nvPicPr>
          <p:cNvPr id="11" name="Graphic 10">
            <a:extLst>
              <a:ext uri="{FF2B5EF4-FFF2-40B4-BE49-F238E27FC236}">
                <a16:creationId xmlns:a16="http://schemas.microsoft.com/office/drawing/2014/main" id="{31AAE5B1-FA3C-2121-3781-64C1EC13D02C}"/>
              </a:ext>
            </a:extLst>
          </p:cNvPr>
          <p:cNvPicPr>
            <a:picLocks noChangeAspect="1"/>
          </p:cNvPicPr>
          <p:nvPr>
            <p:custDataLst>
              <p:tags r:id="rId8"/>
            </p:custDataLst>
          </p:nvPr>
        </p:nvPicPr>
        <p:blipFill>
          <a:blip r:embed="rId16" cstate="hqprint">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9882889" y="4317667"/>
            <a:ext cx="1428205" cy="1142564"/>
          </a:xfrm>
          <a:prstGeom prst="rect">
            <a:avLst/>
          </a:prstGeom>
        </p:spPr>
      </p:pic>
      <p:pic>
        <p:nvPicPr>
          <p:cNvPr id="12" name="Picture 11">
            <a:extLst>
              <a:ext uri="{FF2B5EF4-FFF2-40B4-BE49-F238E27FC236}">
                <a16:creationId xmlns:a16="http://schemas.microsoft.com/office/drawing/2014/main" id="{ED639D51-311E-AB3C-EB25-F165DC3233B4}"/>
              </a:ext>
            </a:extLst>
          </p:cNvPr>
          <p:cNvPicPr>
            <a:picLocks noChangeAspect="1"/>
          </p:cNvPicPr>
          <p:nvPr>
            <p:custDataLst>
              <p:tags r:id="rId9"/>
            </p:custDataLst>
          </p:nvPr>
        </p:nvPicPr>
        <p:blipFill>
          <a:blip r:embed="rId18">
            <a:duotone>
              <a:schemeClr val="accent2">
                <a:shade val="45000"/>
                <a:satMod val="135000"/>
              </a:schemeClr>
              <a:prstClr val="white"/>
            </a:duotone>
            <a:extLst>
              <a:ext uri="{BEBA8EAE-BF5A-486C-A8C5-ECC9F3942E4B}">
                <a14:imgProps xmlns:a14="http://schemas.microsoft.com/office/drawing/2010/main">
                  <a14:imgLayer r:embed="rId19">
                    <a14:imgEffect>
                      <a14:backgroundRemoval t="5516" b="84173" l="9916" r="89451">
                        <a14:foregroundMark x1="45148" y1="6235" x2="45148" y2="6235"/>
                        <a14:foregroundMark x1="66878" y1="5755" x2="66878" y2="5755"/>
                        <a14:foregroundMark x1="76371" y1="84173" x2="76371" y2="84173"/>
                        <a14:foregroundMark x1="78059" y1="76739" x2="78059" y2="76739"/>
                        <a14:foregroundMark x1="70464" y1="75300" x2="70464" y2="75300"/>
                      </a14:backgroundRemoval>
                    </a14:imgEffect>
                    <a14:imgEffect>
                      <a14:colorTemperature colorTemp="11500"/>
                    </a14:imgEffect>
                    <a14:imgEffect>
                      <a14:saturation sat="280000"/>
                    </a14:imgEffect>
                  </a14:imgLayer>
                </a14:imgProps>
              </a:ext>
            </a:extLst>
          </a:blip>
          <a:srcRect b="10116"/>
          <a:stretch>
            <a:fillRect/>
          </a:stretch>
        </p:blipFill>
        <p:spPr>
          <a:xfrm>
            <a:off x="9760832" y="1660461"/>
            <a:ext cx="1672319" cy="1322394"/>
          </a:xfrm>
          <a:prstGeom prst="rect">
            <a:avLst/>
          </a:prstGeom>
        </p:spPr>
      </p:pic>
      <p:sp>
        <p:nvSpPr>
          <p:cNvPr id="13" name="TextBox 12">
            <a:extLst>
              <a:ext uri="{FF2B5EF4-FFF2-40B4-BE49-F238E27FC236}">
                <a16:creationId xmlns:a16="http://schemas.microsoft.com/office/drawing/2014/main" id="{203AFAFA-B701-2502-827E-8416F28C2BD1}"/>
              </a:ext>
            </a:extLst>
          </p:cNvPr>
          <p:cNvSpPr txBox="1"/>
          <p:nvPr>
            <p:custDataLst>
              <p:tags r:id="rId10"/>
            </p:custDataLst>
          </p:nvPr>
        </p:nvSpPr>
        <p:spPr>
          <a:xfrm>
            <a:off x="7471719" y="4381117"/>
            <a:ext cx="874599" cy="1015663"/>
          </a:xfrm>
          <a:prstGeom prst="rect">
            <a:avLst/>
          </a:prstGeom>
          <a:noFill/>
        </p:spPr>
        <p:txBody>
          <a:bodyPr wrap="square" rtlCol="0">
            <a:noAutofit/>
          </a:bodyPr>
          <a:lstStyle/>
          <a:p>
            <a:pPr rtl="0"/>
            <a:r>
              <a:rPr lang="vi" sz="6000" b="1" i="0" u="none" strike="noStrike">
                <a:solidFill>
                  <a:srgbClr val="A13763"/>
                </a:solidFill>
                <a:latin typeface="Arial"/>
                <a:cs typeface="Arial"/>
              </a:rPr>
              <a:t>?</a:t>
            </a:r>
            <a:endParaRPr lang="en-AU" b="1">
              <a:solidFill>
                <a:srgbClr val="A13763"/>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F58B3AA1-3CE4-709A-F060-8AC3F22A73AE}"/>
              </a:ext>
            </a:extLst>
          </p:cNvPr>
          <p:cNvSpPr txBox="1"/>
          <p:nvPr>
            <p:custDataLst>
              <p:tags r:id="rId11"/>
            </p:custDataLst>
          </p:nvPr>
        </p:nvSpPr>
        <p:spPr>
          <a:xfrm>
            <a:off x="517525" y="3567499"/>
            <a:ext cx="937660" cy="276999"/>
          </a:xfrm>
          <a:prstGeom prst="rect">
            <a:avLst/>
          </a:prstGeom>
          <a:solidFill>
            <a:schemeClr val="bg1"/>
          </a:solidFill>
        </p:spPr>
        <p:txBody>
          <a:bodyPr wrap="none" rIns="0" rtlCol="0">
            <a:noAutofit/>
          </a:bodyPr>
          <a:lstStyle/>
          <a:p>
            <a:pPr algn="r" rtl="0"/>
            <a:r>
              <a:rPr lang="vi" sz="1200" b="0" i="0" u="none" strike="noStrike" dirty="0">
                <a:latin typeface="Arial"/>
                <a:cs typeface="Arial"/>
              </a:rPr>
              <a:t>Chính phủ</a:t>
            </a:r>
          </a:p>
        </p:txBody>
      </p:sp>
      <p:sp>
        <p:nvSpPr>
          <p:cNvPr id="14" name="TextBox 13">
            <a:extLst>
              <a:ext uri="{FF2B5EF4-FFF2-40B4-BE49-F238E27FC236}">
                <a16:creationId xmlns:a16="http://schemas.microsoft.com/office/drawing/2014/main" id="{EDD05C92-60C4-1956-A215-788574535C96}"/>
              </a:ext>
            </a:extLst>
          </p:cNvPr>
          <p:cNvSpPr txBox="1"/>
          <p:nvPr>
            <p:custDataLst>
              <p:tags r:id="rId12"/>
            </p:custDataLst>
          </p:nvPr>
        </p:nvSpPr>
        <p:spPr>
          <a:xfrm>
            <a:off x="5257122" y="3572261"/>
            <a:ext cx="917239" cy="276999"/>
          </a:xfrm>
          <a:prstGeom prst="rect">
            <a:avLst/>
          </a:prstGeom>
          <a:solidFill>
            <a:schemeClr val="bg1"/>
          </a:solidFill>
        </p:spPr>
        <p:txBody>
          <a:bodyPr wrap="none" lIns="0" rtlCol="0">
            <a:noAutofit/>
          </a:bodyPr>
          <a:lstStyle/>
          <a:p>
            <a:pPr rtl="0"/>
            <a:r>
              <a:rPr lang="vi" sz="1200" b="0" i="0" u="none" strike="noStrike" dirty="0">
                <a:latin typeface="Arial"/>
                <a:cs typeface="Arial"/>
              </a:rPr>
              <a:t>Đảng đối lập</a:t>
            </a:r>
          </a:p>
        </p:txBody>
      </p:sp>
      <p:sp>
        <p:nvSpPr>
          <p:cNvPr id="15" name="TextBox 14">
            <a:extLst>
              <a:ext uri="{FF2B5EF4-FFF2-40B4-BE49-F238E27FC236}">
                <a16:creationId xmlns:a16="http://schemas.microsoft.com/office/drawing/2014/main" id="{E4084C39-3654-F8E4-DAFE-21CFC1523689}"/>
              </a:ext>
            </a:extLst>
          </p:cNvPr>
          <p:cNvSpPr txBox="1"/>
          <p:nvPr>
            <p:custDataLst>
              <p:tags r:id="rId13"/>
            </p:custDataLst>
          </p:nvPr>
        </p:nvSpPr>
        <p:spPr>
          <a:xfrm>
            <a:off x="4755811" y="5087043"/>
            <a:ext cx="1045479" cy="276999"/>
          </a:xfrm>
          <a:prstGeom prst="rect">
            <a:avLst/>
          </a:prstGeom>
          <a:solidFill>
            <a:schemeClr val="bg1"/>
          </a:solidFill>
        </p:spPr>
        <p:txBody>
          <a:bodyPr wrap="none" lIns="0" rtlCol="0">
            <a:noAutofit/>
          </a:bodyPr>
          <a:lstStyle/>
          <a:p>
            <a:pPr rtl="0"/>
            <a:r>
              <a:rPr lang="vi" sz="1200" b="0" i="0" u="none" strike="noStrike" dirty="0">
                <a:latin typeface="Arial"/>
                <a:cs typeface="Arial"/>
              </a:rPr>
              <a:t>Ghế trung lập</a:t>
            </a:r>
          </a:p>
        </p:txBody>
      </p:sp>
    </p:spTree>
    <p:extLst>
      <p:ext uri="{BB962C8B-B14F-4D97-AF65-F5344CB8AC3E}">
        <p14:creationId xmlns:p14="http://schemas.microsoft.com/office/powerpoint/2010/main" val="173393899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703D4338-70D3-A8F9-6D59-E400D63A6FB2}"/>
              </a:ext>
            </a:extLst>
          </p:cNvPr>
          <p:cNvSpPr txBox="1"/>
          <p:nvPr>
            <p:custDataLst>
              <p:tags r:id="rId1"/>
            </p:custDataLst>
          </p:nvPr>
        </p:nvSpPr>
        <p:spPr>
          <a:xfrm>
            <a:off x="482546" y="258154"/>
            <a:ext cx="11445294" cy="108261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lang="vi" sz="4400" b="0" i="0" u="none" strike="noStrike" dirty="0">
                <a:solidFill>
                  <a:srgbClr val="FFFFFF"/>
                </a:solidFill>
                <a:latin typeface="Arial"/>
                <a:cs typeface="Arial"/>
              </a:rPr>
              <a:t>Hoàn tất phiếu bầu chính thức tại Thượng viện – Phiếu bầu màu trắng</a:t>
            </a:r>
          </a:p>
        </p:txBody>
      </p:sp>
      <p:sp>
        <p:nvSpPr>
          <p:cNvPr id="12" name="TextBox 11">
            <a:extLst>
              <a:ext uri="{FF2B5EF4-FFF2-40B4-BE49-F238E27FC236}">
                <a16:creationId xmlns:a16="http://schemas.microsoft.com/office/drawing/2014/main" id="{821A9D7E-43A4-CEE7-688C-CF8D30AE93F2}"/>
              </a:ext>
            </a:extLst>
          </p:cNvPr>
          <p:cNvSpPr txBox="1"/>
          <p:nvPr>
            <p:custDataLst>
              <p:tags r:id="rId2"/>
            </p:custDataLst>
          </p:nvPr>
        </p:nvSpPr>
        <p:spPr>
          <a:xfrm>
            <a:off x="335360" y="1340768"/>
            <a:ext cx="6357510" cy="646331"/>
          </a:xfrm>
          <a:prstGeom prst="rect">
            <a:avLst/>
          </a:prstGeom>
          <a:noFill/>
        </p:spPr>
        <p:txBody>
          <a:bodyPr wrap="none" rtlCol="0">
            <a:noAutofit/>
          </a:bodyPr>
          <a:lstStyle/>
          <a:p>
            <a:pPr rtl="0"/>
            <a:r>
              <a:rPr lang="vi" sz="1800" b="0" i="0" u="none" strike="noStrike">
                <a:solidFill>
                  <a:srgbClr val="FFFFFF"/>
                </a:solidFill>
                <a:latin typeface="Arial"/>
                <a:cs typeface="Arial"/>
              </a:rPr>
              <a:t>Quý vị có thể chọn bỏ phiếu phía trên dòng kẻ hoặc dưới dòng kẻ:</a:t>
            </a:r>
          </a:p>
          <a:p>
            <a:endParaRPr lang="en-AU">
              <a:latin typeface="Arial" panose="020B0604020202020204" pitchFamily="34" charset="0"/>
              <a:cs typeface="Arial" panose="020B0604020202020204" pitchFamily="34" charset="0"/>
            </a:endParaRPr>
          </a:p>
        </p:txBody>
      </p:sp>
      <p:pic>
        <p:nvPicPr>
          <p:cNvPr id="13" name="Picture 12" descr="A screenshot of a ballot&#10;&#10;Description automatically generated">
            <a:extLst>
              <a:ext uri="{FF2B5EF4-FFF2-40B4-BE49-F238E27FC236}">
                <a16:creationId xmlns:a16="http://schemas.microsoft.com/office/drawing/2014/main" id="{1423D8C5-46F2-3106-363A-E78357744A4E}"/>
              </a:ext>
            </a:extLst>
          </p:cNvPr>
          <p:cNvPicPr>
            <a:picLocks noChangeAspect="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a:xfrm>
            <a:off x="335360" y="1762451"/>
            <a:ext cx="7128792" cy="4837394"/>
          </a:xfrm>
          <a:prstGeom prst="rect">
            <a:avLst/>
          </a:prstGeom>
        </p:spPr>
      </p:pic>
      <p:sp>
        <p:nvSpPr>
          <p:cNvPr id="14" name="TextBox 13">
            <a:extLst>
              <a:ext uri="{FF2B5EF4-FFF2-40B4-BE49-F238E27FC236}">
                <a16:creationId xmlns:a16="http://schemas.microsoft.com/office/drawing/2014/main" id="{E0AFDA3A-C319-679B-6CC4-7F9EECB1BF62}"/>
              </a:ext>
            </a:extLst>
          </p:cNvPr>
          <p:cNvSpPr txBox="1"/>
          <p:nvPr>
            <p:custDataLst>
              <p:tags r:id="rId4"/>
            </p:custDataLst>
          </p:nvPr>
        </p:nvSpPr>
        <p:spPr>
          <a:xfrm>
            <a:off x="7752183" y="1757072"/>
            <a:ext cx="4104457" cy="4247317"/>
          </a:xfrm>
          <a:prstGeom prst="rect">
            <a:avLst/>
          </a:prstGeom>
          <a:noFill/>
        </p:spPr>
        <p:txBody>
          <a:bodyPr wrap="square" rtlCol="0">
            <a:noAutofit/>
          </a:bodyPr>
          <a:lstStyle/>
          <a:p>
            <a:pPr rtl="0"/>
            <a:r>
              <a:rPr lang="vi" sz="1800" b="1" i="0" u="sng" strike="noStrike" dirty="0">
                <a:solidFill>
                  <a:srgbClr val="FFFFFF"/>
                </a:solidFill>
                <a:latin typeface="Arial"/>
                <a:cs typeface="Arial"/>
              </a:rPr>
              <a:t>Bỏ phiếu phía trên dòng kẻ</a:t>
            </a:r>
            <a:r>
              <a:rPr lang="vi" sz="1800" b="1" i="0" strike="noStrike" dirty="0">
                <a:solidFill>
                  <a:srgbClr val="FFFFFF"/>
                </a:solidFill>
                <a:latin typeface="Arial"/>
                <a:cs typeface="Arial"/>
              </a:rPr>
              <a:t> </a:t>
            </a:r>
            <a:r>
              <a:rPr lang="vi" sz="1800" b="0" i="0" u="none" strike="noStrike" dirty="0">
                <a:solidFill>
                  <a:srgbClr val="FFFFFF"/>
                </a:solidFill>
                <a:latin typeface="Arial"/>
                <a:cs typeface="Arial"/>
              </a:rPr>
              <a:t>– quý </a:t>
            </a:r>
            <a:br>
              <a:rPr lang="en-US" sz="1800" b="0" i="0" u="none" strike="noStrike" dirty="0">
                <a:solidFill>
                  <a:srgbClr val="FFFFFF"/>
                </a:solidFill>
                <a:latin typeface="Arial"/>
                <a:cs typeface="Arial"/>
              </a:rPr>
            </a:br>
            <a:r>
              <a:rPr lang="vi" sz="1800" b="0" i="0" u="none" strike="noStrike" dirty="0">
                <a:solidFill>
                  <a:srgbClr val="FFFFFF"/>
                </a:solidFill>
                <a:latin typeface="Arial"/>
                <a:cs typeface="Arial"/>
              </a:rPr>
              <a:t>vị cần phải đánh số vào </a:t>
            </a:r>
            <a:r>
              <a:rPr lang="vi" sz="1800" b="0" i="0" u="none" strike="noStrike" dirty="0">
                <a:solidFill>
                  <a:srgbClr val="52CCFF"/>
                </a:solidFill>
                <a:latin typeface="Arial"/>
                <a:cs typeface="Arial"/>
              </a:rPr>
              <a:t>ít nhất 6 </a:t>
            </a:r>
            <a:r>
              <a:rPr lang="vi" sz="1800" b="0" i="0" u="none" strike="noStrike" dirty="0">
                <a:solidFill>
                  <a:srgbClr val="FFFFFF"/>
                </a:solidFill>
                <a:latin typeface="Arial"/>
                <a:cs typeface="Arial"/>
              </a:rPr>
              <a:t>ô từ 1-6 cho các đảng chính trị hoặc nhóm chính trị quý vị chọn. Lựa chọn của quý vị sẽ được phân phối theo thứ </a:t>
            </a:r>
            <a:br>
              <a:rPr lang="en-US" sz="1800" b="0" i="0" u="none" strike="noStrike" dirty="0">
                <a:solidFill>
                  <a:srgbClr val="FFFFFF"/>
                </a:solidFill>
                <a:latin typeface="Arial"/>
                <a:cs typeface="Arial"/>
              </a:rPr>
            </a:br>
            <a:r>
              <a:rPr lang="vi" sz="1800" b="0" i="0" u="none" strike="noStrike" dirty="0">
                <a:solidFill>
                  <a:srgbClr val="FFFFFF"/>
                </a:solidFill>
                <a:latin typeface="Arial"/>
                <a:cs typeface="Arial"/>
              </a:rPr>
              <a:t>tự các ứng cử viên được liệt kê trên phiếu bầu. </a:t>
            </a:r>
          </a:p>
          <a:p>
            <a:endParaRPr lang="en-AU" dirty="0">
              <a:solidFill>
                <a:schemeClr val="bg1"/>
              </a:solidFill>
              <a:latin typeface="Arial" panose="020B0604020202020204" pitchFamily="34" charset="0"/>
              <a:cs typeface="Arial" panose="020B0604020202020204" pitchFamily="34" charset="0"/>
            </a:endParaRPr>
          </a:p>
          <a:p>
            <a:endParaRPr lang="en-AU" dirty="0">
              <a:solidFill>
                <a:schemeClr val="bg1"/>
              </a:solidFill>
              <a:latin typeface="Arial" panose="020B0604020202020204" pitchFamily="34" charset="0"/>
              <a:cs typeface="Arial" panose="020B0604020202020204" pitchFamily="34" charset="0"/>
            </a:endParaRPr>
          </a:p>
          <a:p>
            <a:endParaRPr lang="en-AU" dirty="0">
              <a:solidFill>
                <a:schemeClr val="bg1"/>
              </a:solidFill>
              <a:latin typeface="Arial" panose="020B0604020202020204" pitchFamily="34" charset="0"/>
              <a:cs typeface="Arial" panose="020B0604020202020204" pitchFamily="34" charset="0"/>
            </a:endParaRPr>
          </a:p>
          <a:p>
            <a:pPr rtl="0"/>
            <a:r>
              <a:rPr lang="vi" sz="1800" b="1" i="0" u="sng" strike="noStrike" dirty="0">
                <a:solidFill>
                  <a:srgbClr val="FFFFFF"/>
                </a:solidFill>
                <a:latin typeface="Arial"/>
                <a:cs typeface="Arial"/>
              </a:rPr>
              <a:t>Bỏ phiếu phía dưới dòng kẻ</a:t>
            </a:r>
            <a:r>
              <a:rPr lang="vi" sz="1800" b="1" i="0" strike="noStrike" dirty="0">
                <a:solidFill>
                  <a:srgbClr val="FFFFFF"/>
                </a:solidFill>
                <a:latin typeface="Arial"/>
                <a:cs typeface="Arial"/>
              </a:rPr>
              <a:t> </a:t>
            </a:r>
            <a:r>
              <a:rPr lang="vi" sz="1800" b="0" i="0" u="none" strike="noStrike" dirty="0">
                <a:solidFill>
                  <a:srgbClr val="FFFFFF"/>
                </a:solidFill>
                <a:latin typeface="Arial"/>
                <a:cs typeface="Arial"/>
              </a:rPr>
              <a:t>– quý </a:t>
            </a:r>
            <a:br>
              <a:rPr lang="en-US" sz="1800" b="0" i="0" u="none" strike="noStrike" dirty="0">
                <a:solidFill>
                  <a:srgbClr val="FFFFFF"/>
                </a:solidFill>
                <a:latin typeface="Arial"/>
                <a:cs typeface="Arial"/>
              </a:rPr>
            </a:br>
            <a:r>
              <a:rPr lang="vi" sz="1800" b="0" i="0" u="none" strike="noStrike" dirty="0">
                <a:solidFill>
                  <a:srgbClr val="FFFFFF"/>
                </a:solidFill>
                <a:latin typeface="Arial"/>
                <a:cs typeface="Arial"/>
              </a:rPr>
              <a:t>vị cần phải đánh số vào </a:t>
            </a:r>
            <a:r>
              <a:rPr lang="vi" sz="1800" b="0" i="0" u="none" strike="noStrike" dirty="0">
                <a:solidFill>
                  <a:srgbClr val="52CCFF"/>
                </a:solidFill>
                <a:latin typeface="Arial"/>
                <a:cs typeface="Arial"/>
              </a:rPr>
              <a:t>ít nhất 12 </a:t>
            </a:r>
            <a:r>
              <a:rPr lang="vi" sz="1800" b="0" i="0" u="none" strike="noStrike" dirty="0">
                <a:solidFill>
                  <a:srgbClr val="FFFFFF"/>
                </a:solidFill>
                <a:latin typeface="Arial"/>
                <a:cs typeface="Arial"/>
              </a:rPr>
              <a:t>ô từ 1-12 cho các ứng cử viên quý vị chọn.</a:t>
            </a:r>
          </a:p>
          <a:p>
            <a:endParaRPr lang="en-AU" dirty="0">
              <a:solidFill>
                <a:schemeClr val="bg1"/>
              </a:solidFill>
              <a:latin typeface="Arial" panose="020B0604020202020204" pitchFamily="34" charset="0"/>
              <a:cs typeface="Arial" panose="020B0604020202020204" pitchFamily="34" charset="0"/>
            </a:endParaRPr>
          </a:p>
          <a:p>
            <a:endParaRPr lang="en-AU"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393335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BD21F536-B5CD-236E-A45A-0EE691EFF008}"/>
              </a:ext>
            </a:extLst>
          </p:cNvPr>
          <p:cNvSpPr txBox="1"/>
          <p:nvPr>
            <p:custDataLst>
              <p:tags r:id="rId1"/>
            </p:custDataLst>
          </p:nvPr>
        </p:nvSpPr>
        <p:spPr>
          <a:xfrm>
            <a:off x="494755" y="5736105"/>
            <a:ext cx="10939759" cy="7309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b="0" kern="1200">
                <a:solidFill>
                  <a:schemeClr val="bg1"/>
                </a:solidFill>
                <a:latin typeface="HelveticaNeueLT Std Thin" panose="020B0403020202020204" pitchFamily="34" charset="0"/>
                <a:ea typeface="+mj-ea"/>
                <a:cs typeface="+mj-cs"/>
              </a:defRPr>
            </a:lvl1pPr>
          </a:lstStyle>
          <a:p>
            <a:pPr rtl="0">
              <a:defRPr/>
            </a:pPr>
            <a:r>
              <a:rPr kumimoji="0" lang="vi" sz="4800" b="0" i="0" u="none" strike="noStrike" kern="1200" cap="none" spc="0" normalizeH="0" baseline="0" noProof="0" dirty="0">
                <a:solidFill>
                  <a:srgbClr val="FFFFFF"/>
                </a:solidFill>
                <a:uLnTx/>
                <a:uFillTx/>
                <a:latin typeface="Arial"/>
                <a:cs typeface="Arial"/>
              </a:rPr>
              <a:t>Thông báo về phiếu bầu của quý vị - Dừng lại và Cân nhắc</a:t>
            </a:r>
          </a:p>
        </p:txBody>
      </p:sp>
      <p:sp>
        <p:nvSpPr>
          <p:cNvPr id="7" name="Text Placeholder 4">
            <a:extLst>
              <a:ext uri="{FF2B5EF4-FFF2-40B4-BE49-F238E27FC236}">
                <a16:creationId xmlns:a16="http://schemas.microsoft.com/office/drawing/2014/main" id="{CD5F56E7-50C0-2FCD-9A91-3B5ED476C03C}"/>
              </a:ext>
            </a:extLst>
          </p:cNvPr>
          <p:cNvSpPr txBox="1"/>
          <p:nvPr>
            <p:custDataLst>
              <p:tags r:id="rId2"/>
            </p:custDataLst>
          </p:nvPr>
        </p:nvSpPr>
        <p:spPr>
          <a:xfrm>
            <a:off x="4505624" y="3955230"/>
            <a:ext cx="3139712" cy="1209428"/>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 typeface="Corbel" pitchFamily="34" charset="0"/>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6E267B"/>
              </a:buClr>
              <a:buSzPct val="80000"/>
              <a:buFont typeface="Corbel" pitchFamily="34" charset="0"/>
              <a:buNone/>
              <a:defRPr/>
            </a:pPr>
            <a:r>
              <a:rPr kumimoji="0" lang="vi" sz="2600" b="0" i="0" u="none" strike="noStrike" kern="1200" cap="none" spc="0" normalizeH="0" baseline="0" noProof="0" dirty="0">
                <a:solidFill>
                  <a:srgbClr val="52CCFF"/>
                </a:solidFill>
                <a:uLnTx/>
                <a:uFillTx/>
                <a:latin typeface="Arial"/>
                <a:cs typeface="Arial"/>
              </a:rPr>
              <a:t>Thông tin này </a:t>
            </a:r>
            <a:r>
              <a:rPr kumimoji="0" lang="vi" sz="2600" b="1" i="0" u="none" strike="noStrike" kern="1200" cap="none" spc="0" normalizeH="0" baseline="0" noProof="0" dirty="0">
                <a:solidFill>
                  <a:srgbClr val="52CCFF"/>
                </a:solidFill>
                <a:uLnTx/>
                <a:uFillTx/>
                <a:latin typeface="Arial"/>
                <a:cs typeface="Arial"/>
              </a:rPr>
              <a:t>Đáng tin cậy không?</a:t>
            </a:r>
          </a:p>
        </p:txBody>
      </p:sp>
      <p:sp>
        <p:nvSpPr>
          <p:cNvPr id="8" name="Text Placeholder 5">
            <a:extLst>
              <a:ext uri="{FF2B5EF4-FFF2-40B4-BE49-F238E27FC236}">
                <a16:creationId xmlns:a16="http://schemas.microsoft.com/office/drawing/2014/main" id="{B8B0B643-4549-B79D-07ED-9AB125E3A42B}"/>
              </a:ext>
            </a:extLst>
          </p:cNvPr>
          <p:cNvSpPr txBox="1"/>
          <p:nvPr>
            <p:custDataLst>
              <p:tags r:id="rId3"/>
            </p:custDataLst>
          </p:nvPr>
        </p:nvSpPr>
        <p:spPr>
          <a:xfrm>
            <a:off x="8332767" y="3945904"/>
            <a:ext cx="3139714" cy="1006813"/>
          </a:xfrm>
          <a:prstGeom prst="rect">
            <a:avLst/>
          </a:prstGeom>
        </p:spPr>
        <p:txBody>
          <a:bodyPr vert="horz" lIns="91440" tIns="45720" rIns="91440" bIns="45720" rtlCol="0">
            <a:noAutofit/>
          </a:bodyPr>
          <a:lstStyle>
            <a:lvl1pPr marL="45720" indent="0" algn="l" defTabSz="914400" rtl="0" eaLnBrk="1" latinLnBrk="0" hangingPunct="1">
              <a:lnSpc>
                <a:spcPct val="90000"/>
              </a:lnSpc>
              <a:spcBef>
                <a:spcPts val="1400"/>
              </a:spcBef>
              <a:buClr>
                <a:schemeClr val="accent1"/>
              </a:buClr>
              <a:buSzPct val="80000"/>
              <a:buFontTx/>
              <a:buNone/>
              <a:defRPr sz="1800" kern="1200">
                <a:solidFill>
                  <a:schemeClr val="accent4">
                    <a:lumMod val="60000"/>
                    <a:lumOff val="40000"/>
                  </a:schemeClr>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
                <a:srgbClr val="6E267B"/>
              </a:buClr>
              <a:buSzPct val="80000"/>
              <a:buFontTx/>
              <a:buNone/>
              <a:defRPr/>
            </a:pPr>
            <a:r>
              <a:rPr kumimoji="0" lang="vi" sz="2600" b="0" i="0" u="none" strike="noStrike" kern="1200" cap="none" spc="0" normalizeH="0" baseline="0" noProof="0">
                <a:solidFill>
                  <a:srgbClr val="52CCFF"/>
                </a:solidFill>
                <a:uLnTx/>
                <a:uFillTx/>
                <a:latin typeface="Arial"/>
                <a:cs typeface="Arial"/>
              </a:rPr>
              <a:t>Thông tin </a:t>
            </a:r>
            <a:r>
              <a:rPr kumimoji="0" lang="vi" sz="2600" b="1" i="0" u="none" strike="noStrike" kern="1200" cap="none" spc="0" normalizeH="0" baseline="0" noProof="0">
                <a:solidFill>
                  <a:srgbClr val="52CCFF"/>
                </a:solidFill>
                <a:uLnTx/>
                <a:uFillTx/>
                <a:latin typeface="Arial"/>
                <a:cs typeface="Arial"/>
              </a:rPr>
              <a:t>Được cập nhật</a:t>
            </a:r>
            <a:r>
              <a:rPr kumimoji="0" lang="vi" sz="2600" b="0" i="0" u="none" strike="noStrike" kern="1200" cap="none" spc="0" normalizeH="0" baseline="0" noProof="0">
                <a:solidFill>
                  <a:srgbClr val="52CCFF"/>
                </a:solidFill>
                <a:uLnTx/>
                <a:uFillTx/>
                <a:latin typeface="Arial"/>
                <a:cs typeface="Arial"/>
              </a:rPr>
              <a:t> không?</a:t>
            </a:r>
            <a:endParaRPr kumimoji="0" lang="en-AU" sz="2600" b="0" i="0" u="none" strike="noStrike" kern="1200" cap="none" spc="0" normalizeH="0" baseline="0" noProof="0">
              <a:ln>
                <a:noFill/>
              </a:ln>
              <a:solidFill>
                <a:srgbClr val="009CDE">
                  <a:lumMod val="60000"/>
                  <a:lumOff val="40000"/>
                </a:srgbClr>
              </a:solidFill>
              <a:effectLst/>
              <a:uLnTx/>
              <a:uFillTx/>
              <a:latin typeface="Arial" panose="020B060402020202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id="{5B94187C-7F99-6049-6180-02C00FDE30B9}"/>
              </a:ext>
            </a:extLst>
          </p:cNvPr>
          <p:cNvGrpSpPr/>
          <p:nvPr>
            <p:custDataLst>
              <p:tags r:id="rId4"/>
            </p:custDataLst>
          </p:nvPr>
        </p:nvGrpSpPr>
        <p:grpSpPr>
          <a:xfrm>
            <a:off x="8294802" y="787607"/>
            <a:ext cx="3139712" cy="3145809"/>
            <a:chOff x="4486816" y="1322440"/>
            <a:chExt cx="3139712" cy="3145809"/>
          </a:xfrm>
        </p:grpSpPr>
        <p:pic>
          <p:nvPicPr>
            <p:cNvPr id="11" name="Picture 10">
              <a:extLst>
                <a:ext uri="{FF2B5EF4-FFF2-40B4-BE49-F238E27FC236}">
                  <a16:creationId xmlns:a16="http://schemas.microsoft.com/office/drawing/2014/main" id="{006534CE-81C5-1D24-CBC4-56ACF4FE15DC}"/>
                </a:ext>
              </a:extLst>
            </p:cNvPr>
            <p:cNvPicPr>
              <a:picLocks noChangeAspect="1"/>
            </p:cNvPicPr>
            <p:nvPr>
              <p:custDataLst>
                <p:tags r:id="rId11"/>
              </p:custDataLst>
            </p:nvPr>
          </p:nvPicPr>
          <p:blipFill>
            <a:blip r:embed="rId14"/>
            <a:stretch>
              <a:fillRect/>
            </a:stretch>
          </p:blipFill>
          <p:spPr>
            <a:xfrm>
              <a:off x="4486816" y="1322440"/>
              <a:ext cx="3139712" cy="3145809"/>
            </a:xfrm>
            <a:prstGeom prst="rect">
              <a:avLst/>
            </a:prstGeom>
          </p:spPr>
        </p:pic>
        <p:pic>
          <p:nvPicPr>
            <p:cNvPr id="12" name="Picture 11">
              <a:extLst>
                <a:ext uri="{FF2B5EF4-FFF2-40B4-BE49-F238E27FC236}">
                  <a16:creationId xmlns:a16="http://schemas.microsoft.com/office/drawing/2014/main" id="{4EF6A551-ACB1-ADAC-79C4-E1C64A5B7FC2}"/>
                </a:ext>
              </a:extLst>
            </p:cNvPr>
            <p:cNvPicPr>
              <a:picLocks noChangeAspect="1"/>
            </p:cNvPicPr>
            <p:nvPr>
              <p:custDataLst>
                <p:tags r:id="rId12"/>
              </p:custDataLst>
            </p:nvPr>
          </p:nvPicPr>
          <p:blipFill>
            <a:blip r:embed="rId15"/>
            <a:stretch>
              <a:fillRect/>
            </a:stretch>
          </p:blipFill>
          <p:spPr>
            <a:xfrm>
              <a:off x="4721777" y="1695507"/>
              <a:ext cx="2745722" cy="2541255"/>
            </a:xfrm>
            <a:prstGeom prst="rect">
              <a:avLst/>
            </a:prstGeom>
          </p:spPr>
        </p:pic>
      </p:grpSp>
      <p:grpSp>
        <p:nvGrpSpPr>
          <p:cNvPr id="13" name="Group 12">
            <a:extLst>
              <a:ext uri="{FF2B5EF4-FFF2-40B4-BE49-F238E27FC236}">
                <a16:creationId xmlns:a16="http://schemas.microsoft.com/office/drawing/2014/main" id="{77DD1FB0-B2CD-987C-6CD7-A8700CFEFFBA}"/>
              </a:ext>
            </a:extLst>
          </p:cNvPr>
          <p:cNvGrpSpPr/>
          <p:nvPr>
            <p:custDataLst>
              <p:tags r:id="rId5"/>
            </p:custDataLst>
          </p:nvPr>
        </p:nvGrpSpPr>
        <p:grpSpPr>
          <a:xfrm>
            <a:off x="4505624" y="787606"/>
            <a:ext cx="3139712" cy="3145809"/>
            <a:chOff x="1001206" y="1311102"/>
            <a:chExt cx="3139712" cy="3145809"/>
          </a:xfrm>
        </p:grpSpPr>
        <p:pic>
          <p:nvPicPr>
            <p:cNvPr id="14" name="Picture 13">
              <a:extLst>
                <a:ext uri="{FF2B5EF4-FFF2-40B4-BE49-F238E27FC236}">
                  <a16:creationId xmlns:a16="http://schemas.microsoft.com/office/drawing/2014/main" id="{CBD87FF4-7E1D-1986-34F9-4C14E8822EB9}"/>
                </a:ext>
              </a:extLst>
            </p:cNvPr>
            <p:cNvPicPr>
              <a:picLocks noChangeAspect="1"/>
            </p:cNvPicPr>
            <p:nvPr>
              <p:custDataLst>
                <p:tags r:id="rId9"/>
              </p:custDataLst>
            </p:nvPr>
          </p:nvPicPr>
          <p:blipFill>
            <a:blip r:embed="rId14"/>
            <a:stretch>
              <a:fillRect/>
            </a:stretch>
          </p:blipFill>
          <p:spPr>
            <a:xfrm>
              <a:off x="1001206" y="1311102"/>
              <a:ext cx="3139712" cy="3145809"/>
            </a:xfrm>
            <a:prstGeom prst="rect">
              <a:avLst/>
            </a:prstGeom>
          </p:spPr>
        </p:pic>
        <p:pic>
          <p:nvPicPr>
            <p:cNvPr id="15" name="Picture 14">
              <a:extLst>
                <a:ext uri="{FF2B5EF4-FFF2-40B4-BE49-F238E27FC236}">
                  <a16:creationId xmlns:a16="http://schemas.microsoft.com/office/drawing/2014/main" id="{127B8045-D8BF-C75C-4438-CCC34B512D8F}"/>
                </a:ext>
              </a:extLst>
            </p:cNvPr>
            <p:cNvPicPr>
              <a:picLocks noChangeAspect="1"/>
            </p:cNvPicPr>
            <p:nvPr>
              <p:custDataLst>
                <p:tags r:id="rId10"/>
              </p:custDataLst>
            </p:nvPr>
          </p:nvPicPr>
          <p:blipFill>
            <a:blip r:embed="rId16"/>
            <a:stretch>
              <a:fillRect/>
            </a:stretch>
          </p:blipFill>
          <p:spPr>
            <a:xfrm>
              <a:off x="1125858" y="1481179"/>
              <a:ext cx="2890408" cy="2805654"/>
            </a:xfrm>
            <a:prstGeom prst="rect">
              <a:avLst/>
            </a:prstGeom>
          </p:spPr>
        </p:pic>
      </p:grpSp>
      <p:pic>
        <p:nvPicPr>
          <p:cNvPr id="17" name="Picture 16">
            <a:extLst>
              <a:ext uri="{FF2B5EF4-FFF2-40B4-BE49-F238E27FC236}">
                <a16:creationId xmlns:a16="http://schemas.microsoft.com/office/drawing/2014/main" id="{24909BD0-B7DD-BC65-C61E-B5C4183FDA5F}"/>
              </a:ext>
            </a:extLst>
          </p:cNvPr>
          <p:cNvPicPr>
            <a:picLocks noChangeAspect="1"/>
          </p:cNvPicPr>
          <p:nvPr>
            <p:custDataLst>
              <p:tags r:id="rId6"/>
            </p:custDataLst>
          </p:nvPr>
        </p:nvPicPr>
        <p:blipFill>
          <a:blip r:embed="rId14"/>
          <a:stretch>
            <a:fillRect/>
          </a:stretch>
        </p:blipFill>
        <p:spPr>
          <a:xfrm>
            <a:off x="724192" y="787605"/>
            <a:ext cx="3139712" cy="3145809"/>
          </a:xfrm>
          <a:prstGeom prst="rect">
            <a:avLst/>
          </a:prstGeom>
        </p:spPr>
      </p:pic>
      <p:pic>
        <p:nvPicPr>
          <p:cNvPr id="19" name="Graphic 18">
            <a:extLst>
              <a:ext uri="{FF2B5EF4-FFF2-40B4-BE49-F238E27FC236}">
                <a16:creationId xmlns:a16="http://schemas.microsoft.com/office/drawing/2014/main" id="{864C4BA1-0A91-214F-1EEB-7C57DAAD32AD}"/>
              </a:ext>
            </a:extLst>
          </p:cNvPr>
          <p:cNvPicPr>
            <a:picLocks noChangeAspect="1"/>
          </p:cNvPicPr>
          <p:nvPr>
            <p:custDataLst>
              <p:tags r:id="rId7"/>
            </p:custDataLst>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950232" y="1088821"/>
            <a:ext cx="2615818" cy="2684959"/>
          </a:xfrm>
          <a:prstGeom prst="rect">
            <a:avLst/>
          </a:prstGeom>
        </p:spPr>
      </p:pic>
      <p:sp>
        <p:nvSpPr>
          <p:cNvPr id="16" name="Oval 15"/>
          <p:cNvSpPr/>
          <p:nvPr/>
        </p:nvSpPr>
        <p:spPr>
          <a:xfrm>
            <a:off x="1235158" y="1381125"/>
            <a:ext cx="1624635" cy="15763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aseline="-25000" dirty="0"/>
              <a:t>     </a:t>
            </a:r>
          </a:p>
        </p:txBody>
      </p:sp>
      <p:sp>
        <p:nvSpPr>
          <p:cNvPr id="2" name="TextBox 1">
            <a:extLst>
              <a:ext uri="{FF2B5EF4-FFF2-40B4-BE49-F238E27FC236}">
                <a16:creationId xmlns:a16="http://schemas.microsoft.com/office/drawing/2014/main" id="{CB1CBBD3-AC5E-99D0-F894-6D1B59E18C7E}"/>
              </a:ext>
            </a:extLst>
          </p:cNvPr>
          <p:cNvSpPr txBox="1"/>
          <p:nvPr>
            <p:custDataLst>
              <p:tags r:id="rId8"/>
            </p:custDataLst>
          </p:nvPr>
        </p:nvSpPr>
        <p:spPr>
          <a:xfrm rot="20692604">
            <a:off x="909635" y="1579861"/>
            <a:ext cx="2386618" cy="1553068"/>
          </a:xfrm>
          <a:prstGeom prst="rect">
            <a:avLst/>
          </a:prstGeom>
          <a:noFill/>
        </p:spPr>
        <p:txBody>
          <a:bodyPr wrap="square" rtlCol="0">
            <a:noAutofit/>
          </a:bodyPr>
          <a:lstStyle/>
          <a:p>
            <a:pPr algn="ctr" rtl="0"/>
            <a:r>
              <a:rPr lang="vi" sz="2200" b="1" i="0" u="none" strike="noStrike" dirty="0">
                <a:solidFill>
                  <a:srgbClr val="009BDA"/>
                </a:solidFill>
                <a:latin typeface="+mj-ea"/>
                <a:ea typeface="+mj-ea"/>
              </a:rPr>
              <a:t>KIỂM TRA </a:t>
            </a:r>
            <a:br>
              <a:rPr lang="en-US" sz="2200" b="1" i="0" u="none" strike="noStrike" dirty="0">
                <a:solidFill>
                  <a:srgbClr val="009BDA"/>
                </a:solidFill>
                <a:latin typeface="+mj-ea"/>
                <a:ea typeface="+mj-ea"/>
              </a:rPr>
            </a:br>
            <a:r>
              <a:rPr lang="vi" sz="2200" b="1" i="0" u="none" strike="noStrike" dirty="0">
                <a:solidFill>
                  <a:srgbClr val="009BDA"/>
                </a:solidFill>
                <a:latin typeface="+mj-ea"/>
                <a:ea typeface="+mj-ea"/>
              </a:rPr>
              <a:t>NGUỒN </a:t>
            </a:r>
            <a:br>
              <a:rPr lang="en-US" sz="2200" b="1" i="0" u="none" strike="noStrike" dirty="0">
                <a:solidFill>
                  <a:srgbClr val="009BDA"/>
                </a:solidFill>
                <a:latin typeface="+mj-ea"/>
                <a:ea typeface="+mj-ea"/>
              </a:rPr>
            </a:br>
            <a:r>
              <a:rPr lang="vi" sz="2200" b="1" i="0" u="none" strike="noStrike" dirty="0">
                <a:solidFill>
                  <a:srgbClr val="009BDA"/>
                </a:solidFill>
                <a:latin typeface="+mj-ea"/>
                <a:ea typeface="+mj-ea"/>
              </a:rPr>
              <a:t>THÔNG </a:t>
            </a:r>
            <a:br>
              <a:rPr lang="en-US" sz="2200" b="1" i="0" u="none" strike="noStrike" dirty="0">
                <a:solidFill>
                  <a:srgbClr val="009BDA"/>
                </a:solidFill>
                <a:latin typeface="+mj-ea"/>
                <a:ea typeface="+mj-ea"/>
              </a:rPr>
            </a:br>
            <a:r>
              <a:rPr lang="vi" sz="2200" b="1" i="0" u="none" strike="noStrike" dirty="0">
                <a:solidFill>
                  <a:srgbClr val="009BDA"/>
                </a:solidFill>
                <a:latin typeface="+mj-ea"/>
                <a:ea typeface="+mj-ea"/>
              </a:rPr>
              <a:t>TIN</a:t>
            </a:r>
          </a:p>
        </p:txBody>
      </p:sp>
    </p:spTree>
    <p:extLst>
      <p:ext uri="{BB962C8B-B14F-4D97-AF65-F5344CB8AC3E}">
        <p14:creationId xmlns:p14="http://schemas.microsoft.com/office/powerpoint/2010/main" val="152002170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0">
            <a:extLst>
              <a:ext uri="{FF2B5EF4-FFF2-40B4-BE49-F238E27FC236}">
                <a16:creationId xmlns:a16="http://schemas.microsoft.com/office/drawing/2014/main" id="{CD3D328B-58FF-8701-9ACF-9A0A35AD428D}"/>
              </a:ext>
            </a:extLst>
          </p:cNvPr>
          <p:cNvSpPr txBox="1"/>
          <p:nvPr>
            <p:custDataLst>
              <p:tags r:id="rId1"/>
            </p:custDataLst>
          </p:nvPr>
        </p:nvSpPr>
        <p:spPr>
          <a:xfrm>
            <a:off x="750640" y="69434"/>
            <a:ext cx="9231560" cy="13563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vi" sz="4400" b="0" i="0" u="none" strike="noStrike" kern="1200" cap="none" spc="0" normalizeH="0" baseline="0" noProof="0" dirty="0">
                <a:solidFill>
                  <a:srgbClr val="FFFFFF"/>
                </a:solidFill>
                <a:uLnTx/>
                <a:uFillTx/>
                <a:latin typeface="Arial"/>
                <a:cs typeface="Arial"/>
              </a:rPr>
              <a:t>Làm việc tại cuộc bầu cử mang lại:</a:t>
            </a:r>
          </a:p>
        </p:txBody>
      </p:sp>
      <p:sp>
        <p:nvSpPr>
          <p:cNvPr id="3" name="Content Placeholder 11">
            <a:extLst>
              <a:ext uri="{FF2B5EF4-FFF2-40B4-BE49-F238E27FC236}">
                <a16:creationId xmlns:a16="http://schemas.microsoft.com/office/drawing/2014/main" id="{1F32100E-3D21-6400-9F67-C5B71EA53937}"/>
              </a:ext>
            </a:extLst>
          </p:cNvPr>
          <p:cNvSpPr txBox="1"/>
          <p:nvPr>
            <p:custDataLst>
              <p:tags r:id="rId2"/>
            </p:custDataLst>
          </p:nvPr>
        </p:nvSpPr>
        <p:spPr>
          <a:xfrm>
            <a:off x="993590" y="1549513"/>
            <a:ext cx="5102409" cy="3502738"/>
          </a:xfrm>
          <a:prstGeom prst="rect">
            <a:avLst/>
          </a:prstGeom>
        </p:spPr>
        <p:txBody>
          <a:bodyPr vert="horz" lIns="91440" tIns="45720" rIns="91440" bIns="45720" rtlCol="0">
            <a:no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defRPr/>
            </a:pPr>
            <a:r>
              <a:rPr kumimoji="0" lang="vi" sz="2800" b="0" i="0" u="none" strike="noStrike" kern="1200" cap="none" spc="0" normalizeH="0" baseline="0" noProof="0" dirty="0">
                <a:solidFill>
                  <a:srgbClr val="FFFFFF"/>
                </a:solidFill>
                <a:uLnTx/>
                <a:uFillTx/>
                <a:latin typeface="Arial"/>
                <a:cs typeface="Arial"/>
              </a:rPr>
              <a:t>công việc được trả lương</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defRPr/>
            </a:pPr>
            <a:r>
              <a:rPr kumimoji="0" lang="vi" sz="2800" b="0" i="0" u="none" strike="noStrike" kern="1200" cap="none" spc="0" normalizeH="0" baseline="0" noProof="0" dirty="0">
                <a:solidFill>
                  <a:srgbClr val="FFFFFF"/>
                </a:solidFill>
                <a:uLnTx/>
                <a:uFillTx/>
                <a:latin typeface="Arial"/>
                <a:cs typeface="Arial"/>
              </a:rPr>
              <a:t>các cơ hội việc làm ngắn hạn</a:t>
            </a: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defRPr/>
            </a:pPr>
            <a:r>
              <a:rPr kumimoji="0" lang="vi" sz="2800" b="0" i="0" u="none" strike="noStrike" kern="1200" cap="none" spc="0" normalizeH="0" baseline="0" noProof="0" dirty="0">
                <a:solidFill>
                  <a:srgbClr val="FFFFFF"/>
                </a:solidFill>
                <a:uLnTx/>
                <a:uFillTx/>
                <a:latin typeface="Arial"/>
                <a:cs typeface="Arial"/>
              </a:rPr>
              <a:t>sự huấn luyện và hỗ trợ trong công việc</a:t>
            </a:r>
            <a:r>
              <a:rPr kumimoji="0" lang="en-US" sz="2800" b="0" i="0" u="none" strike="noStrike" kern="1200" cap="none" spc="0" normalizeH="0" baseline="0" noProof="0" dirty="0">
                <a:solidFill>
                  <a:srgbClr val="FFFFFF"/>
                </a:solidFill>
                <a:uLnTx/>
                <a:uFillTx/>
                <a:latin typeface="Arial"/>
                <a:cs typeface="Arial"/>
              </a:rPr>
              <a:t> </a:t>
            </a:r>
            <a:endParaRPr kumimoji="0" lang="vi" sz="2800" b="0" i="0" u="none" strike="noStrike" kern="1200" cap="none" spc="0" normalizeH="0" baseline="0" noProof="0" dirty="0">
              <a:solidFill>
                <a:srgbClr val="FFFFFF"/>
              </a:solidFill>
              <a:uLnTx/>
              <a:uFillTx/>
              <a:latin typeface="Arial"/>
              <a:cs typeface="Arial"/>
            </a:endParaRPr>
          </a:p>
          <a:p>
            <a:pPr marR="0" lvl="0" algn="l" defTabSz="914400" rtl="0" eaLnBrk="0" fontAlgn="base" latinLnBrk="0" hangingPunct="0">
              <a:lnSpc>
                <a:spcPct val="90000"/>
              </a:lnSpc>
              <a:spcBef>
                <a:spcPct val="0"/>
              </a:spcBef>
              <a:spcAft>
                <a:spcPts val="600"/>
              </a:spcAft>
              <a:buClr>
                <a:srgbClr val="6E267B"/>
              </a:buClr>
              <a:buSzPct val="80000"/>
              <a:buFont typeface="Courier New" panose="02070309020205020404" pitchFamily="49" charset="0"/>
              <a:buChar char="o"/>
              <a:defRPr/>
            </a:pPr>
            <a:r>
              <a:rPr kumimoji="0" lang="vi" sz="2800" b="0" i="0" u="none" strike="noStrike" kern="1200" cap="none" spc="0" normalizeH="0" baseline="0" noProof="0" dirty="0">
                <a:solidFill>
                  <a:srgbClr val="FFFFFF"/>
                </a:solidFill>
                <a:uLnTx/>
                <a:uFillTx/>
                <a:latin typeface="Arial"/>
                <a:cs typeface="Arial"/>
              </a:rPr>
              <a:t>một trải nghiệm làm việc độc đáo và cơ hội biết được các kỹ năng mới. </a:t>
            </a:r>
          </a:p>
          <a:p>
            <a:pPr marL="228600" marR="0" lvl="0" indent="-182880" algn="l" defTabSz="914400" rtl="0" eaLnBrk="1" fontAlgn="auto" latinLnBrk="0" hangingPunct="1">
              <a:lnSpc>
                <a:spcPct val="90000"/>
              </a:lnSpc>
              <a:spcBef>
                <a:spcPts val="1400"/>
              </a:spcBef>
              <a:spcAft>
                <a:spcPct val="0"/>
              </a:spcAft>
              <a:buClr>
                <a:srgbClr val="6E267B"/>
              </a:buClr>
              <a:buSzPct val="80000"/>
              <a:buFont typeface="Corbel" pitchFamily="34" charset="0"/>
              <a:buChar char="•"/>
              <a:defRPr/>
            </a:pPr>
            <a:endParaRPr kumimoji="0" lang="en-AU" sz="2200" b="0"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pic>
        <p:nvPicPr>
          <p:cNvPr id="5" name="Picture 4" descr="A person in purple vest looking at papers&#10;&#10;Description automatically generated">
            <a:extLst>
              <a:ext uri="{FF2B5EF4-FFF2-40B4-BE49-F238E27FC236}">
                <a16:creationId xmlns:a16="http://schemas.microsoft.com/office/drawing/2014/main" id="{319536B7-F288-F385-E647-87D55964CF42}"/>
              </a:ext>
            </a:extLst>
          </p:cNvPr>
          <p:cNvPicPr>
            <a:picLocks noChangeAspect="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a:xfrm>
            <a:off x="6454961" y="1549513"/>
            <a:ext cx="4874640" cy="3257895"/>
          </a:xfrm>
          <a:prstGeom prst="rect">
            <a:avLst/>
          </a:prstGeom>
        </p:spPr>
      </p:pic>
      <p:pic>
        <p:nvPicPr>
          <p:cNvPr id="7" name="Graphic 6">
            <a:extLst>
              <a:ext uri="{FF2B5EF4-FFF2-40B4-BE49-F238E27FC236}">
                <a16:creationId xmlns:a16="http://schemas.microsoft.com/office/drawing/2014/main" id="{DA3E023B-DA9F-62E7-4BB5-4B6D9A50E8EC}"/>
              </a:ext>
            </a:extLst>
          </p:cNvPr>
          <p:cNvPicPr>
            <a:picLocks noChangeAspect="1"/>
          </p:cNvPicPr>
          <p:nvPr>
            <p:custDataLst>
              <p:tags r:id="rId4"/>
            </p:custDataLst>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824794" y="5052251"/>
            <a:ext cx="1440000" cy="1440000"/>
          </a:xfrm>
          <a:prstGeom prst="rect">
            <a:avLst/>
          </a:prstGeom>
        </p:spPr>
      </p:pic>
    </p:spTree>
    <p:extLst>
      <p:ext uri="{BB962C8B-B14F-4D97-AF65-F5344CB8AC3E}">
        <p14:creationId xmlns:p14="http://schemas.microsoft.com/office/powerpoint/2010/main" val="428835671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4F0811-E02A-0D14-DABC-E916B2A6AA74}"/>
              </a:ext>
            </a:extLst>
          </p:cNvPr>
          <p:cNvSpPr txBox="1"/>
          <p:nvPr/>
        </p:nvSpPr>
        <p:spPr>
          <a:xfrm>
            <a:off x="556403" y="522410"/>
            <a:ext cx="8789752" cy="135636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rtl="0"/>
            <a:r>
              <a:rPr lang="vi" sz="4400" b="1" i="0" u="none" strike="noStrike" dirty="0">
                <a:solidFill>
                  <a:srgbClr val="FFFFFF"/>
                </a:solidFill>
                <a:latin typeface="Arial"/>
                <a:cs typeface="Arial"/>
              </a:rPr>
              <a:t>Kế hoạch cho buổi hôm nay:</a:t>
            </a:r>
            <a:br>
              <a:rPr lang="vi" sz="4400" b="1" i="0" u="none" strike="noStrike" dirty="0">
                <a:solidFill>
                  <a:srgbClr val="FFFFFF"/>
                </a:solidFill>
                <a:latin typeface="Arial"/>
                <a:cs typeface="Arial"/>
              </a:rPr>
            </a:br>
            <a:endParaRPr lang="en-AU"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C7861694-1B91-3059-5083-ACC658151397}"/>
              </a:ext>
            </a:extLst>
          </p:cNvPr>
          <p:cNvSpPr txBox="1"/>
          <p:nvPr/>
        </p:nvSpPr>
        <p:spPr>
          <a:xfrm>
            <a:off x="1086015" y="3399412"/>
            <a:ext cx="1574510" cy="678787"/>
          </a:xfrm>
          <a:prstGeom prst="rect">
            <a:avLst/>
          </a:prstGeom>
          <a:noFill/>
        </p:spPr>
        <p:txBody>
          <a:bodyPr wrap="square" rtlCol="0">
            <a:noAutofit/>
          </a:bodyPr>
          <a:lstStyle/>
          <a:p>
            <a:pPr algn="ctr" defTabSz="457200" rtl="0">
              <a:lnSpc>
                <a:spcPts val="2500"/>
              </a:lnSpc>
            </a:pPr>
            <a:r>
              <a:rPr lang="vi" sz="2000" b="0" i="0" u="none" strike="noStrike" dirty="0">
                <a:solidFill>
                  <a:srgbClr val="FFFFFF"/>
                </a:solidFill>
                <a:latin typeface="Arial"/>
                <a:ea typeface="Calibri"/>
                <a:cs typeface="Arial"/>
              </a:rPr>
              <a:t>Tại sao phải bỏ phiếu?</a:t>
            </a:r>
            <a:endParaRPr lang="en-AU" sz="2000" b="1" dirty="0">
              <a:solidFill>
                <a:srgbClr val="FFFFFF"/>
              </a:solidFill>
              <a:latin typeface="Arial" panose="020B0604020202020204" pitchFamily="34" charset="0"/>
              <a:ea typeface="Calibri" panose="020F0502020204030204" pitchFamily="34" charset="0"/>
              <a:cs typeface="Arial" panose="020B0604020202020204" pitchFamily="34" charset="0"/>
            </a:endParaRPr>
          </a:p>
        </p:txBody>
      </p:sp>
      <p:grpSp>
        <p:nvGrpSpPr>
          <p:cNvPr id="6" name="Group 5">
            <a:extLst>
              <a:ext uri="{FF2B5EF4-FFF2-40B4-BE49-F238E27FC236}">
                <a16:creationId xmlns:a16="http://schemas.microsoft.com/office/drawing/2014/main" id="{AD37B9B6-2941-784C-2573-A7530066E0F1}"/>
              </a:ext>
            </a:extLst>
          </p:cNvPr>
          <p:cNvGrpSpPr/>
          <p:nvPr/>
        </p:nvGrpSpPr>
        <p:grpSpPr>
          <a:xfrm>
            <a:off x="1237246" y="1786536"/>
            <a:ext cx="1272048" cy="1272048"/>
            <a:chOff x="1484014" y="1640720"/>
            <a:chExt cx="1272048" cy="1272048"/>
          </a:xfrm>
        </p:grpSpPr>
        <p:sp>
          <p:nvSpPr>
            <p:cNvPr id="7" name="Oval 6">
              <a:extLst>
                <a:ext uri="{FF2B5EF4-FFF2-40B4-BE49-F238E27FC236}">
                  <a16:creationId xmlns:a16="http://schemas.microsoft.com/office/drawing/2014/main" id="{B183BF29-1998-0A6F-69F3-A7B1765B1295}"/>
                </a:ext>
              </a:extLst>
            </p:cNvPr>
            <p:cNvSpPr/>
            <p:nvPr/>
          </p:nvSpPr>
          <p:spPr>
            <a:xfrm>
              <a:off x="1484014" y="1640720"/>
              <a:ext cx="1272048" cy="1272048"/>
            </a:xfrm>
            <a:prstGeom prst="ellipse">
              <a:avLst/>
            </a:prstGeom>
            <a:solidFill>
              <a:srgbClr val="E6E6E6"/>
            </a:solidFill>
            <a:ln w="19050" cap="flat" cmpd="sng" algn="ctr">
              <a:noFill/>
              <a:prstDash val="solid"/>
            </a:ln>
            <a:effectLst/>
          </p:spPr>
          <p:txBody>
            <a:bodyPr rtlCol="0" anchor="ctr">
              <a:noAutofit/>
            </a:bodyPr>
            <a:lstStyle/>
            <a:p>
              <a:pPr marL="0" marR="0" lvl="0" indent="0" algn="ctr" defTabSz="4572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8" name="Graphic 7">
              <a:extLst>
                <a:ext uri="{FF2B5EF4-FFF2-40B4-BE49-F238E27FC236}">
                  <a16:creationId xmlns:a16="http://schemas.microsoft.com/office/drawing/2014/main" id="{2893FC8F-3D44-2B3C-B36E-F02B1C50DBC2}"/>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14150" y="1794582"/>
              <a:ext cx="602703" cy="964324"/>
            </a:xfrm>
            <a:prstGeom prst="rect">
              <a:avLst/>
            </a:prstGeom>
          </p:spPr>
        </p:pic>
      </p:grpSp>
      <p:sp>
        <p:nvSpPr>
          <p:cNvPr id="9" name="TextBox 8">
            <a:extLst>
              <a:ext uri="{FF2B5EF4-FFF2-40B4-BE49-F238E27FC236}">
                <a16:creationId xmlns:a16="http://schemas.microsoft.com/office/drawing/2014/main" id="{97D6E85E-28C4-E594-9B41-CEC5F621A55C}"/>
              </a:ext>
            </a:extLst>
          </p:cNvPr>
          <p:cNvSpPr txBox="1"/>
          <p:nvPr/>
        </p:nvSpPr>
        <p:spPr>
          <a:xfrm>
            <a:off x="6214287" y="3399412"/>
            <a:ext cx="2555606" cy="707886"/>
          </a:xfrm>
          <a:prstGeom prst="rect">
            <a:avLst/>
          </a:prstGeom>
          <a:noFill/>
        </p:spPr>
        <p:txBody>
          <a:bodyPr wrap="square" rtlCol="0">
            <a:noAutofit/>
          </a:bodyPr>
          <a:lstStyle/>
          <a:p>
            <a:pPr algn="ctr" defTabSz="457200" rtl="0">
              <a:lnSpc>
                <a:spcPts val="2500"/>
              </a:lnSpc>
            </a:pPr>
            <a:r>
              <a:rPr lang="vi" sz="2000" b="0" i="0" u="none" strike="noStrike" dirty="0">
                <a:solidFill>
                  <a:srgbClr val="FFFFFF"/>
                </a:solidFill>
                <a:latin typeface="Arial"/>
                <a:ea typeface="Calibri"/>
                <a:cs typeface="Arial"/>
              </a:rPr>
              <a:t>Ghi danh </a:t>
            </a:r>
            <a:br>
              <a:rPr lang="en-US" sz="2000" b="0" i="0" u="none" strike="noStrike" dirty="0">
                <a:solidFill>
                  <a:srgbClr val="FFFFFF"/>
                </a:solidFill>
                <a:latin typeface="Arial"/>
                <a:ea typeface="Calibri"/>
                <a:cs typeface="Arial"/>
              </a:rPr>
            </a:br>
            <a:r>
              <a:rPr lang="vi" sz="2000" b="0" i="0" u="none" strike="noStrike" dirty="0">
                <a:solidFill>
                  <a:srgbClr val="FFFFFF"/>
                </a:solidFill>
                <a:latin typeface="Arial"/>
                <a:ea typeface="Calibri"/>
                <a:cs typeface="Arial"/>
              </a:rPr>
              <a:t>bỏ phiếu</a:t>
            </a:r>
            <a:endParaRPr lang="en-AU" sz="2000" b="1" dirty="0">
              <a:solidFill>
                <a:srgbClr val="FFFFFF"/>
              </a:solidFill>
              <a:latin typeface="Arial" panose="020B0604020202020204" pitchFamily="34" charset="0"/>
              <a:ea typeface="Calibri" panose="020F050202020403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C0AC63F5-9388-1E2B-3276-4B37FDE3B37E}"/>
              </a:ext>
            </a:extLst>
          </p:cNvPr>
          <p:cNvGrpSpPr/>
          <p:nvPr/>
        </p:nvGrpSpPr>
        <p:grpSpPr>
          <a:xfrm>
            <a:off x="6856065" y="1800302"/>
            <a:ext cx="1272048" cy="1272048"/>
            <a:chOff x="4244629" y="1594159"/>
            <a:chExt cx="1272048" cy="1272048"/>
          </a:xfrm>
        </p:grpSpPr>
        <p:sp>
          <p:nvSpPr>
            <p:cNvPr id="11" name="Oval 10">
              <a:extLst>
                <a:ext uri="{FF2B5EF4-FFF2-40B4-BE49-F238E27FC236}">
                  <a16:creationId xmlns:a16="http://schemas.microsoft.com/office/drawing/2014/main" id="{B70E715E-17F2-7606-B181-29BF07774FBD}"/>
                </a:ext>
              </a:extLst>
            </p:cNvPr>
            <p:cNvSpPr/>
            <p:nvPr/>
          </p:nvSpPr>
          <p:spPr>
            <a:xfrm>
              <a:off x="4244629" y="1594159"/>
              <a:ext cx="1272048" cy="1272048"/>
            </a:xfrm>
            <a:prstGeom prst="ellipse">
              <a:avLst/>
            </a:prstGeom>
            <a:solidFill>
              <a:srgbClr val="E6E6E6"/>
            </a:solidFill>
            <a:ln w="19050" cap="flat" cmpd="sng" algn="ctr">
              <a:noFill/>
              <a:prstDash val="solid"/>
            </a:ln>
            <a:effectLst/>
          </p:spPr>
          <p:txBody>
            <a:bodyPr rtlCol="0" anchor="ctr">
              <a:noAutofit/>
            </a:bodyPr>
            <a:lstStyle/>
            <a:p>
              <a:pPr marL="0" marR="0" lvl="0" indent="0" algn="ctr" defTabSz="4572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12" name="Graphic 11">
              <a:extLst>
                <a:ext uri="{FF2B5EF4-FFF2-40B4-BE49-F238E27FC236}">
                  <a16:creationId xmlns:a16="http://schemas.microsoft.com/office/drawing/2014/main" id="{660E5914-6BA9-7AD8-0213-C26C1CF91ED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59570" y="1831253"/>
              <a:ext cx="971151" cy="776920"/>
            </a:xfrm>
            <a:prstGeom prst="rect">
              <a:avLst/>
            </a:prstGeom>
          </p:spPr>
        </p:pic>
      </p:grpSp>
      <p:sp>
        <p:nvSpPr>
          <p:cNvPr id="13" name="TextBox 12">
            <a:extLst>
              <a:ext uri="{FF2B5EF4-FFF2-40B4-BE49-F238E27FC236}">
                <a16:creationId xmlns:a16="http://schemas.microsoft.com/office/drawing/2014/main" id="{09B80AFA-FC19-335A-2B0F-79A967F4426E}"/>
              </a:ext>
            </a:extLst>
          </p:cNvPr>
          <p:cNvSpPr txBox="1"/>
          <p:nvPr/>
        </p:nvSpPr>
        <p:spPr>
          <a:xfrm>
            <a:off x="8964106" y="3399412"/>
            <a:ext cx="2353254" cy="830997"/>
          </a:xfrm>
          <a:prstGeom prst="rect">
            <a:avLst/>
          </a:prstGeom>
          <a:noFill/>
        </p:spPr>
        <p:txBody>
          <a:bodyPr wrap="square" rtlCol="0">
            <a:noAutofit/>
          </a:bodyPr>
          <a:lstStyle/>
          <a:p>
            <a:pPr algn="ctr" defTabSz="457200" rtl="0">
              <a:lnSpc>
                <a:spcPts val="2500"/>
              </a:lnSpc>
            </a:pPr>
            <a:r>
              <a:rPr lang="vi" sz="2000" b="0" i="0" u="none" strike="noStrike" dirty="0">
                <a:solidFill>
                  <a:srgbClr val="FFFFFF"/>
                </a:solidFill>
                <a:latin typeface="Arial"/>
                <a:ea typeface="Calibri"/>
                <a:cs typeface="Arial"/>
              </a:rPr>
              <a:t>Bỏ phiếu tại </a:t>
            </a:r>
            <a:br>
              <a:rPr lang="en-US" sz="2000" b="0" i="0" u="none" strike="noStrike" dirty="0">
                <a:solidFill>
                  <a:srgbClr val="FFFFFF"/>
                </a:solidFill>
                <a:latin typeface="Arial"/>
                <a:ea typeface="Calibri"/>
                <a:cs typeface="Arial"/>
              </a:rPr>
            </a:br>
            <a:r>
              <a:rPr lang="vi" sz="2000" b="0" i="0" u="none" strike="noStrike" dirty="0">
                <a:solidFill>
                  <a:srgbClr val="FFFFFF"/>
                </a:solidFill>
                <a:latin typeface="Arial"/>
                <a:ea typeface="Calibri"/>
                <a:cs typeface="Arial"/>
              </a:rPr>
              <a:t>Hạ viện</a:t>
            </a:r>
            <a:endParaRPr lang="en-AU" sz="2000" b="1" dirty="0">
              <a:solidFill>
                <a:srgbClr val="FFFFFF"/>
              </a:solidFill>
              <a:latin typeface="Arial" panose="020B0604020202020204" pitchFamily="34" charset="0"/>
              <a:ea typeface="Calibri" panose="020F0502020204030204" pitchFamily="34" charset="0"/>
              <a:cs typeface="Arial" panose="020B0604020202020204" pitchFamily="34" charset="0"/>
            </a:endParaRPr>
          </a:p>
        </p:txBody>
      </p:sp>
      <p:grpSp>
        <p:nvGrpSpPr>
          <p:cNvPr id="14" name="Group 13">
            <a:extLst>
              <a:ext uri="{FF2B5EF4-FFF2-40B4-BE49-F238E27FC236}">
                <a16:creationId xmlns:a16="http://schemas.microsoft.com/office/drawing/2014/main" id="{BB6B5329-F63E-6A83-EDC2-C8344B01DA09}"/>
              </a:ext>
            </a:extLst>
          </p:cNvPr>
          <p:cNvGrpSpPr/>
          <p:nvPr/>
        </p:nvGrpSpPr>
        <p:grpSpPr>
          <a:xfrm>
            <a:off x="9504708" y="1797006"/>
            <a:ext cx="1272048" cy="1272048"/>
            <a:chOff x="9549341" y="1502099"/>
            <a:chExt cx="1272048" cy="1272048"/>
          </a:xfrm>
        </p:grpSpPr>
        <p:sp>
          <p:nvSpPr>
            <p:cNvPr id="15" name="Oval 14">
              <a:extLst>
                <a:ext uri="{FF2B5EF4-FFF2-40B4-BE49-F238E27FC236}">
                  <a16:creationId xmlns:a16="http://schemas.microsoft.com/office/drawing/2014/main" id="{3A45AE49-F2A9-5C7A-E159-E570D9D388E7}"/>
                </a:ext>
              </a:extLst>
            </p:cNvPr>
            <p:cNvSpPr/>
            <p:nvPr/>
          </p:nvSpPr>
          <p:spPr>
            <a:xfrm>
              <a:off x="9549341" y="1502099"/>
              <a:ext cx="1272048" cy="1272048"/>
            </a:xfrm>
            <a:prstGeom prst="ellipse">
              <a:avLst/>
            </a:prstGeom>
            <a:solidFill>
              <a:srgbClr val="E6E6E6"/>
            </a:solidFill>
            <a:ln w="19050" cap="flat" cmpd="sng" algn="ctr">
              <a:noFill/>
              <a:prstDash val="solid"/>
            </a:ln>
            <a:effectLst/>
          </p:spPr>
          <p:txBody>
            <a:bodyPr rtlCol="0" anchor="ctr">
              <a:noAutofit/>
            </a:bodyPr>
            <a:lstStyle/>
            <a:p>
              <a:pPr marL="0" marR="0" lvl="0" indent="0" algn="ctr" defTabSz="4572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16" name="Graphic 15">
              <a:extLst>
                <a:ext uri="{FF2B5EF4-FFF2-40B4-BE49-F238E27FC236}">
                  <a16:creationId xmlns:a16="http://schemas.microsoft.com/office/drawing/2014/main" id="{CEFD8C44-290C-4473-BBE0-F34BA5156FF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10018" y="1702808"/>
              <a:ext cx="833322" cy="833322"/>
            </a:xfrm>
            <a:prstGeom prst="rect">
              <a:avLst/>
            </a:prstGeom>
          </p:spPr>
        </p:pic>
      </p:grpSp>
      <p:grpSp>
        <p:nvGrpSpPr>
          <p:cNvPr id="17" name="Group 16">
            <a:extLst>
              <a:ext uri="{FF2B5EF4-FFF2-40B4-BE49-F238E27FC236}">
                <a16:creationId xmlns:a16="http://schemas.microsoft.com/office/drawing/2014/main" id="{327B3EE1-30A3-17E0-A79E-256763D2BA4B}"/>
              </a:ext>
            </a:extLst>
          </p:cNvPr>
          <p:cNvGrpSpPr/>
          <p:nvPr/>
        </p:nvGrpSpPr>
        <p:grpSpPr>
          <a:xfrm>
            <a:off x="2588563" y="4576016"/>
            <a:ext cx="1272048" cy="1272048"/>
            <a:chOff x="1450147" y="4041907"/>
            <a:chExt cx="1272048" cy="1272048"/>
          </a:xfrm>
        </p:grpSpPr>
        <p:sp>
          <p:nvSpPr>
            <p:cNvPr id="18" name="Oval 17">
              <a:extLst>
                <a:ext uri="{FF2B5EF4-FFF2-40B4-BE49-F238E27FC236}">
                  <a16:creationId xmlns:a16="http://schemas.microsoft.com/office/drawing/2014/main" id="{FF427C77-434F-8C16-9701-D739F76F4C4B}"/>
                </a:ext>
              </a:extLst>
            </p:cNvPr>
            <p:cNvSpPr/>
            <p:nvPr/>
          </p:nvSpPr>
          <p:spPr>
            <a:xfrm>
              <a:off x="1450147" y="4041907"/>
              <a:ext cx="1272048" cy="1272048"/>
            </a:xfrm>
            <a:prstGeom prst="ellipse">
              <a:avLst/>
            </a:prstGeom>
            <a:solidFill>
              <a:srgbClr val="E6E6E6"/>
            </a:solidFill>
            <a:ln w="19050" cap="flat" cmpd="sng" algn="ctr">
              <a:noFill/>
              <a:prstDash val="solid"/>
            </a:ln>
            <a:effectLst/>
          </p:spPr>
          <p:txBody>
            <a:bodyPr rtlCol="0" anchor="ctr">
              <a:noAutofit/>
            </a:bodyPr>
            <a:lstStyle/>
            <a:p>
              <a:pPr marL="0" marR="0" lvl="0" indent="0" algn="ctr" defTabSz="4572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19" name="Graphic 18">
              <a:extLst>
                <a:ext uri="{FF2B5EF4-FFF2-40B4-BE49-F238E27FC236}">
                  <a16:creationId xmlns:a16="http://schemas.microsoft.com/office/drawing/2014/main" id="{4AE521ED-BF47-323C-3E72-DE7F162E100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12785" y="4237381"/>
              <a:ext cx="833322" cy="833322"/>
            </a:xfrm>
            <a:prstGeom prst="rect">
              <a:avLst/>
            </a:prstGeom>
          </p:spPr>
        </p:pic>
      </p:grpSp>
      <p:sp>
        <p:nvSpPr>
          <p:cNvPr id="20" name="TextBox 19">
            <a:extLst>
              <a:ext uri="{FF2B5EF4-FFF2-40B4-BE49-F238E27FC236}">
                <a16:creationId xmlns:a16="http://schemas.microsoft.com/office/drawing/2014/main" id="{5D48BFA4-BA16-B77A-A8E2-7772589B6E50}"/>
              </a:ext>
            </a:extLst>
          </p:cNvPr>
          <p:cNvSpPr txBox="1"/>
          <p:nvPr/>
        </p:nvSpPr>
        <p:spPr>
          <a:xfrm>
            <a:off x="2133091" y="6035175"/>
            <a:ext cx="2182992" cy="590931"/>
          </a:xfrm>
          <a:prstGeom prst="rect">
            <a:avLst/>
          </a:prstGeom>
          <a:noFill/>
        </p:spPr>
        <p:txBody>
          <a:bodyPr wrap="square" rtlCol="0">
            <a:noAutofit/>
          </a:bodyPr>
          <a:lstStyle/>
          <a:p>
            <a:pPr algn="ctr" defTabSz="457200" rtl="0">
              <a:lnSpc>
                <a:spcPts val="2500"/>
              </a:lnSpc>
            </a:pPr>
            <a:r>
              <a:rPr lang="vi" sz="2000" b="0" i="0" u="none" strike="noStrike">
                <a:solidFill>
                  <a:srgbClr val="FFFFFF"/>
                </a:solidFill>
                <a:latin typeface="Arial"/>
                <a:ea typeface="Calibri"/>
                <a:cs typeface="Arial"/>
              </a:rPr>
              <a:t>Bỏ phiếu tại Thượng viện</a:t>
            </a:r>
            <a:endParaRPr lang="en-AU" sz="2000" b="1">
              <a:solidFill>
                <a:srgbClr val="FFFFFF"/>
              </a:solidFill>
              <a:latin typeface="Arial" panose="020B0604020202020204" pitchFamily="34" charset="0"/>
              <a:ea typeface="Calibri" panose="020F050202020403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37A6CC2E-9E9C-DEC0-AAB2-A7E3ACDBE39C}"/>
              </a:ext>
            </a:extLst>
          </p:cNvPr>
          <p:cNvSpPr txBox="1"/>
          <p:nvPr/>
        </p:nvSpPr>
        <p:spPr>
          <a:xfrm>
            <a:off x="4776395" y="6035175"/>
            <a:ext cx="2528047" cy="590931"/>
          </a:xfrm>
          <a:prstGeom prst="rect">
            <a:avLst/>
          </a:prstGeom>
          <a:noFill/>
        </p:spPr>
        <p:txBody>
          <a:bodyPr wrap="square" rtlCol="0">
            <a:noAutofit/>
          </a:bodyPr>
          <a:lstStyle/>
          <a:p>
            <a:pPr algn="ctr" defTabSz="457200" rtl="0">
              <a:lnSpc>
                <a:spcPts val="2500"/>
              </a:lnSpc>
            </a:pPr>
            <a:r>
              <a:rPr lang="vi" sz="2000" b="1" i="0" u="none" strike="noStrike" dirty="0">
                <a:solidFill>
                  <a:srgbClr val="FFFFFF"/>
                </a:solidFill>
                <a:latin typeface="Arial"/>
                <a:ea typeface="Calibri"/>
                <a:cs typeface="Arial"/>
              </a:rPr>
              <a:t>Thông báo</a:t>
            </a:r>
            <a:br>
              <a:rPr lang="vi" sz="2000" b="0" i="0" u="none" strike="noStrike" dirty="0">
                <a:solidFill>
                  <a:srgbClr val="FFFFFF"/>
                </a:solidFill>
                <a:latin typeface="Arial"/>
                <a:ea typeface="Calibri"/>
                <a:cs typeface="Arial"/>
              </a:rPr>
            </a:br>
            <a:r>
              <a:rPr lang="vi" sz="2000" b="0" i="0" u="none" strike="noStrike" dirty="0">
                <a:solidFill>
                  <a:srgbClr val="FFFFFF"/>
                </a:solidFill>
                <a:latin typeface="Arial"/>
                <a:ea typeface="Calibri"/>
                <a:cs typeface="Arial"/>
              </a:rPr>
              <a:t>phiếu bầu của quý vị</a:t>
            </a:r>
          </a:p>
        </p:txBody>
      </p:sp>
      <p:grpSp>
        <p:nvGrpSpPr>
          <p:cNvPr id="26" name="Group 25">
            <a:extLst>
              <a:ext uri="{FF2B5EF4-FFF2-40B4-BE49-F238E27FC236}">
                <a16:creationId xmlns:a16="http://schemas.microsoft.com/office/drawing/2014/main" id="{95D9E982-7F67-C8C4-9723-7F20BFC9E946}"/>
              </a:ext>
            </a:extLst>
          </p:cNvPr>
          <p:cNvGrpSpPr/>
          <p:nvPr/>
        </p:nvGrpSpPr>
        <p:grpSpPr>
          <a:xfrm>
            <a:off x="5429790" y="4597532"/>
            <a:ext cx="1272048" cy="1272048"/>
            <a:chOff x="6878604" y="3954135"/>
            <a:chExt cx="1272048" cy="1272048"/>
          </a:xfrm>
        </p:grpSpPr>
        <p:sp>
          <p:nvSpPr>
            <p:cNvPr id="27" name="Oval 26">
              <a:extLst>
                <a:ext uri="{FF2B5EF4-FFF2-40B4-BE49-F238E27FC236}">
                  <a16:creationId xmlns:a16="http://schemas.microsoft.com/office/drawing/2014/main" id="{1033FBC8-3F96-ED51-18D9-0197FB665A99}"/>
                </a:ext>
              </a:extLst>
            </p:cNvPr>
            <p:cNvSpPr/>
            <p:nvPr/>
          </p:nvSpPr>
          <p:spPr>
            <a:xfrm>
              <a:off x="6878604" y="3954135"/>
              <a:ext cx="1272048" cy="1272048"/>
            </a:xfrm>
            <a:prstGeom prst="ellipse">
              <a:avLst/>
            </a:prstGeom>
            <a:solidFill>
              <a:srgbClr val="E6E6E6"/>
            </a:solidFill>
            <a:ln w="19050" cap="flat" cmpd="sng" algn="ctr">
              <a:noFill/>
              <a:prstDash val="solid"/>
            </a:ln>
            <a:effectLst/>
          </p:spPr>
          <p:txBody>
            <a:bodyPr rtlCol="0" anchor="ctr">
              <a:noAutofit/>
            </a:bodyPr>
            <a:lstStyle/>
            <a:p>
              <a:pPr marL="0" marR="0" lvl="0" indent="0" algn="ctr" defTabSz="4572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28" name="Graphic 27">
              <a:extLst>
                <a:ext uri="{FF2B5EF4-FFF2-40B4-BE49-F238E27FC236}">
                  <a16:creationId xmlns:a16="http://schemas.microsoft.com/office/drawing/2014/main" id="{FDB65F39-D958-7F67-08E3-3FAB099180D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111746" y="4159077"/>
              <a:ext cx="833322" cy="897423"/>
            </a:xfrm>
            <a:prstGeom prst="rect">
              <a:avLst/>
            </a:prstGeom>
          </p:spPr>
        </p:pic>
      </p:grpSp>
      <p:grpSp>
        <p:nvGrpSpPr>
          <p:cNvPr id="29" name="Group 28">
            <a:extLst>
              <a:ext uri="{FF2B5EF4-FFF2-40B4-BE49-F238E27FC236}">
                <a16:creationId xmlns:a16="http://schemas.microsoft.com/office/drawing/2014/main" id="{8929563C-C3C0-BC52-E891-4C03F4B7F466}"/>
              </a:ext>
            </a:extLst>
          </p:cNvPr>
          <p:cNvGrpSpPr/>
          <p:nvPr/>
        </p:nvGrpSpPr>
        <p:grpSpPr>
          <a:xfrm>
            <a:off x="8260378" y="4608290"/>
            <a:ext cx="1272048" cy="1272048"/>
            <a:chOff x="9554111" y="3968090"/>
            <a:chExt cx="1272048" cy="1272048"/>
          </a:xfrm>
        </p:grpSpPr>
        <p:sp>
          <p:nvSpPr>
            <p:cNvPr id="30" name="Oval 29">
              <a:extLst>
                <a:ext uri="{FF2B5EF4-FFF2-40B4-BE49-F238E27FC236}">
                  <a16:creationId xmlns:a16="http://schemas.microsoft.com/office/drawing/2014/main" id="{A9EF33A7-A151-DBAA-0779-1E3B7285D957}"/>
                </a:ext>
              </a:extLst>
            </p:cNvPr>
            <p:cNvSpPr/>
            <p:nvPr/>
          </p:nvSpPr>
          <p:spPr>
            <a:xfrm>
              <a:off x="9554111" y="3968090"/>
              <a:ext cx="1272048" cy="1272048"/>
            </a:xfrm>
            <a:prstGeom prst="ellipse">
              <a:avLst/>
            </a:prstGeom>
            <a:solidFill>
              <a:srgbClr val="E6E6E6"/>
            </a:solidFill>
            <a:ln w="19050" cap="flat" cmpd="sng" algn="ctr">
              <a:noFill/>
              <a:prstDash val="solid"/>
            </a:ln>
            <a:effectLst/>
          </p:spPr>
          <p:txBody>
            <a:bodyPr rtlCol="0" anchor="ctr">
              <a:noAutofit/>
            </a:bodyPr>
            <a:lstStyle/>
            <a:p>
              <a:pPr marL="0" marR="0" lvl="0" indent="0" algn="ctr" defTabSz="4572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31" name="Graphic 30">
              <a:extLst>
                <a:ext uri="{FF2B5EF4-FFF2-40B4-BE49-F238E27FC236}">
                  <a16:creationId xmlns:a16="http://schemas.microsoft.com/office/drawing/2014/main" id="{A08D631F-3606-497E-1F0B-D7A4884EF1B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783008" y="4135072"/>
              <a:ext cx="856880" cy="921428"/>
            </a:xfrm>
            <a:prstGeom prst="rect">
              <a:avLst/>
            </a:prstGeom>
          </p:spPr>
        </p:pic>
      </p:grpSp>
      <p:sp>
        <p:nvSpPr>
          <p:cNvPr id="32" name="TextBox 31">
            <a:extLst>
              <a:ext uri="{FF2B5EF4-FFF2-40B4-BE49-F238E27FC236}">
                <a16:creationId xmlns:a16="http://schemas.microsoft.com/office/drawing/2014/main" id="{7F86F1B6-C1E1-3E35-7B6A-F88550A9A058}"/>
              </a:ext>
            </a:extLst>
          </p:cNvPr>
          <p:cNvSpPr txBox="1"/>
          <p:nvPr/>
        </p:nvSpPr>
        <p:spPr>
          <a:xfrm>
            <a:off x="7824542" y="6035175"/>
            <a:ext cx="2143720" cy="590931"/>
          </a:xfrm>
          <a:prstGeom prst="rect">
            <a:avLst/>
          </a:prstGeom>
          <a:noFill/>
        </p:spPr>
        <p:txBody>
          <a:bodyPr wrap="square" rtlCol="0">
            <a:noAutofit/>
          </a:bodyPr>
          <a:lstStyle/>
          <a:p>
            <a:pPr algn="ctr" defTabSz="457200" rtl="0">
              <a:lnSpc>
                <a:spcPts val="2500"/>
              </a:lnSpc>
            </a:pPr>
            <a:r>
              <a:rPr lang="vi" sz="2000" b="1" i="0" u="none" strike="noStrike" dirty="0">
                <a:solidFill>
                  <a:srgbClr val="FFFFFF"/>
                </a:solidFill>
                <a:latin typeface="Arial"/>
                <a:ea typeface="Calibri"/>
                <a:cs typeface="Arial"/>
              </a:rPr>
              <a:t>Làm việc</a:t>
            </a:r>
            <a:r>
              <a:rPr lang="vi" sz="2000" b="0" i="0" u="none" strike="noStrike" dirty="0">
                <a:solidFill>
                  <a:srgbClr val="FFFFFF"/>
                </a:solidFill>
                <a:latin typeface="Arial"/>
                <a:ea typeface="Calibri"/>
                <a:cs typeface="Arial"/>
              </a:rPr>
              <a:t> tại các cuộc bầu cử</a:t>
            </a:r>
          </a:p>
        </p:txBody>
      </p:sp>
      <p:sp>
        <p:nvSpPr>
          <p:cNvPr id="33" name="TextBox 32">
            <a:extLst>
              <a:ext uri="{FF2B5EF4-FFF2-40B4-BE49-F238E27FC236}">
                <a16:creationId xmlns:a16="http://schemas.microsoft.com/office/drawing/2014/main" id="{5CB48231-34CA-5A1D-BF7F-34C64DE7BDE0}"/>
              </a:ext>
            </a:extLst>
          </p:cNvPr>
          <p:cNvSpPr txBox="1"/>
          <p:nvPr/>
        </p:nvSpPr>
        <p:spPr>
          <a:xfrm>
            <a:off x="3485495" y="3399412"/>
            <a:ext cx="2297898" cy="590931"/>
          </a:xfrm>
          <a:prstGeom prst="rect">
            <a:avLst/>
          </a:prstGeom>
          <a:noFill/>
        </p:spPr>
        <p:txBody>
          <a:bodyPr wrap="square" rtlCol="0">
            <a:noAutofit/>
          </a:bodyPr>
          <a:lstStyle/>
          <a:p>
            <a:pPr algn="ctr" defTabSz="457200" rtl="0">
              <a:lnSpc>
                <a:spcPts val="2500"/>
              </a:lnSpc>
            </a:pPr>
            <a:r>
              <a:rPr lang="vi" sz="2000" b="0" i="0" u="none" strike="noStrike" dirty="0">
                <a:solidFill>
                  <a:srgbClr val="FFFFFF"/>
                </a:solidFill>
                <a:latin typeface="Arial"/>
                <a:ea typeface="Calibri"/>
                <a:cs typeface="Arial"/>
              </a:rPr>
              <a:t>Các cấp chính quyền</a:t>
            </a:r>
            <a:endParaRPr lang="en-AU" sz="2000" b="1" dirty="0">
              <a:solidFill>
                <a:srgbClr val="FFFFFF"/>
              </a:solidFill>
              <a:latin typeface="Arial" panose="020B0604020202020204" pitchFamily="34" charset="0"/>
              <a:ea typeface="Calibri" panose="020F0502020204030204" pitchFamily="34" charset="0"/>
              <a:cs typeface="Arial" panose="020B0604020202020204" pitchFamily="34" charset="0"/>
            </a:endParaRPr>
          </a:p>
        </p:txBody>
      </p:sp>
      <p:grpSp>
        <p:nvGrpSpPr>
          <p:cNvPr id="34" name="Group 33">
            <a:extLst>
              <a:ext uri="{FF2B5EF4-FFF2-40B4-BE49-F238E27FC236}">
                <a16:creationId xmlns:a16="http://schemas.microsoft.com/office/drawing/2014/main" id="{62D2AAC6-DE47-129A-F13E-BB2FCD343769}"/>
              </a:ext>
            </a:extLst>
          </p:cNvPr>
          <p:cNvGrpSpPr/>
          <p:nvPr/>
        </p:nvGrpSpPr>
        <p:grpSpPr>
          <a:xfrm>
            <a:off x="3998420" y="1786536"/>
            <a:ext cx="1272048" cy="1272048"/>
            <a:chOff x="6840443" y="1502847"/>
            <a:chExt cx="1272048" cy="1272048"/>
          </a:xfrm>
        </p:grpSpPr>
        <p:sp>
          <p:nvSpPr>
            <p:cNvPr id="35" name="Oval 34">
              <a:extLst>
                <a:ext uri="{FF2B5EF4-FFF2-40B4-BE49-F238E27FC236}">
                  <a16:creationId xmlns:a16="http://schemas.microsoft.com/office/drawing/2014/main" id="{2635080E-0234-A625-860B-E7DFDA10D49B}"/>
                </a:ext>
              </a:extLst>
            </p:cNvPr>
            <p:cNvSpPr/>
            <p:nvPr/>
          </p:nvSpPr>
          <p:spPr>
            <a:xfrm>
              <a:off x="6840443" y="1502847"/>
              <a:ext cx="1272048" cy="1272048"/>
            </a:xfrm>
            <a:prstGeom prst="ellipse">
              <a:avLst/>
            </a:prstGeom>
            <a:solidFill>
              <a:srgbClr val="E6E6E6"/>
            </a:solidFill>
            <a:ln w="19050" cap="flat" cmpd="sng" algn="ctr">
              <a:noFill/>
              <a:prstDash val="solid"/>
            </a:ln>
            <a:effectLst/>
          </p:spPr>
          <p:txBody>
            <a:bodyPr rtlCol="0" anchor="ctr">
              <a:noAutofit/>
            </a:bodyPr>
            <a:lstStyle/>
            <a:p>
              <a:pPr marL="0" marR="0" lvl="0" indent="0" algn="ctr" defTabSz="457200" eaLnBrk="1" fontAlgn="auto" latinLnBrk="0" hangingPunct="1">
                <a:lnSpc>
                  <a:spcPct val="100000"/>
                </a:lnSpc>
                <a:spcBef>
                  <a:spcPct val="0"/>
                </a:spcBef>
                <a:spcAft>
                  <a:spcPct val="0"/>
                </a:spcAft>
                <a:buClrTx/>
                <a:buSzTx/>
                <a:buFontTx/>
                <a:buNone/>
                <a:defRPr/>
              </a:pPr>
              <a:endParaRPr kumimoji="0" lang="en-AU"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36" name="Picture 35" descr="A white building with a flag on top&#10;&#10;Description automatically generated">
              <a:extLst>
                <a:ext uri="{FF2B5EF4-FFF2-40B4-BE49-F238E27FC236}">
                  <a16:creationId xmlns:a16="http://schemas.microsoft.com/office/drawing/2014/main" id="{7A401592-7FD6-5C5F-DFC3-4C5DE550FBB4}"/>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foregroundMark x1="66195" y1="51250" x2="66195" y2="51250"/>
                          <a14:foregroundMark x1="65064" y1="51250" x2="65064" y2="51250"/>
                          <a14:foregroundMark x1="63296" y1="51250" x2="63296" y2="51250"/>
                        </a14:backgroundRemoval>
                      </a14:imgEffect>
                    </a14:imgLayer>
                  </a14:imgProps>
                </a:ext>
                <a:ext uri="{28A0092B-C50C-407E-A947-70E740481C1C}">
                  <a14:useLocalDpi xmlns:a14="http://schemas.microsoft.com/office/drawing/2010/main" val="0"/>
                </a:ext>
              </a:extLst>
            </a:blip>
            <a:srcRect l="27914" t="27689" r="26110" b="45081"/>
            <a:stretch>
              <a:fillRect/>
            </a:stretch>
          </p:blipFill>
          <p:spPr>
            <a:xfrm>
              <a:off x="6989969" y="1669858"/>
              <a:ext cx="972994" cy="815103"/>
            </a:xfrm>
            <a:prstGeom prst="rect">
              <a:avLst/>
            </a:prstGeom>
          </p:spPr>
        </p:pic>
      </p:grpSp>
    </p:spTree>
    <p:extLst>
      <p:ext uri="{BB962C8B-B14F-4D97-AF65-F5344CB8AC3E}">
        <p14:creationId xmlns:p14="http://schemas.microsoft.com/office/powerpoint/2010/main" val="2377090748"/>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A7C250A-51E4-5F4E-A81B-C37DE9ED454F}"/>
              </a:ext>
            </a:extLst>
          </p:cNvPr>
          <p:cNvSpPr txBox="1"/>
          <p:nvPr>
            <p:custDataLst>
              <p:tags r:id="rId1"/>
            </p:custDataLst>
          </p:nvPr>
        </p:nvSpPr>
        <p:spPr>
          <a:xfrm>
            <a:off x="828898" y="4267200"/>
            <a:ext cx="2692399" cy="219619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algn="ctr" rtl="0"/>
            <a:r>
              <a:rPr lang="vi" sz="3000" b="0" i="0" u="none" strike="noStrike" dirty="0">
                <a:latin typeface="Arial"/>
                <a:cs typeface="Arial"/>
              </a:rPr>
              <a:t>Kiểm tra thông tin đăng ký hoặc cập nhật thông tin chi tiết của quý vị</a:t>
            </a:r>
          </a:p>
        </p:txBody>
      </p:sp>
      <p:pic>
        <p:nvPicPr>
          <p:cNvPr id="7" name="Picture 6">
            <a:extLst>
              <a:ext uri="{FF2B5EF4-FFF2-40B4-BE49-F238E27FC236}">
                <a16:creationId xmlns:a16="http://schemas.microsoft.com/office/drawing/2014/main" id="{2CE4CAC0-72FF-5AF8-4821-C1E62F69F1D0}"/>
              </a:ext>
            </a:extLst>
          </p:cNvPr>
          <p:cNvPicPr>
            <a:picLocks noChangeAspect="1"/>
          </p:cNvPicPr>
          <p:nvPr>
            <p:custDataLst>
              <p:tags r:id="rId2"/>
            </p:custDataLst>
          </p:nvPr>
        </p:nvPicPr>
        <p:blipFill>
          <a:blip r:embed="rId14"/>
          <a:stretch>
            <a:fillRect/>
          </a:stretch>
        </p:blipFill>
        <p:spPr>
          <a:xfrm>
            <a:off x="1457473" y="2229910"/>
            <a:ext cx="1435248" cy="1440000"/>
          </a:xfrm>
          <a:prstGeom prst="rect">
            <a:avLst/>
          </a:prstGeom>
        </p:spPr>
      </p:pic>
      <p:pic>
        <p:nvPicPr>
          <p:cNvPr id="11" name="Picture 10" descr="A qr code with black squares&#10;&#10;Description automatically generated with low confidence">
            <a:extLst>
              <a:ext uri="{FF2B5EF4-FFF2-40B4-BE49-F238E27FC236}">
                <a16:creationId xmlns:a16="http://schemas.microsoft.com/office/drawing/2014/main" id="{F52711B0-A28F-4EEB-D3BB-FC1E4EC35DAE}"/>
              </a:ext>
            </a:extLst>
          </p:cNvPr>
          <p:cNvPicPr>
            <a:picLocks noChangeAspect="1"/>
          </p:cNvPicPr>
          <p:nvPr>
            <p:custDataLst>
              <p:tags r:id="rId3"/>
            </p:custDataLst>
          </p:nvPr>
        </p:nvPicPr>
        <p:blipFill>
          <a:blip r:embed="rId15">
            <a:extLst>
              <a:ext uri="{28A0092B-C50C-407E-A947-70E740481C1C}">
                <a14:useLocalDpi xmlns:a14="http://schemas.microsoft.com/office/drawing/2010/main" val="0"/>
              </a:ext>
            </a:extLst>
          </a:blip>
          <a:stretch>
            <a:fillRect/>
          </a:stretch>
        </p:blipFill>
        <p:spPr>
          <a:xfrm>
            <a:off x="5305168" y="2229909"/>
            <a:ext cx="1445314" cy="1440000"/>
          </a:xfrm>
          <a:prstGeom prst="rect">
            <a:avLst/>
          </a:prstGeom>
        </p:spPr>
      </p:pic>
      <p:sp>
        <p:nvSpPr>
          <p:cNvPr id="2" name="TextBox 1">
            <a:extLst>
              <a:ext uri="{FF2B5EF4-FFF2-40B4-BE49-F238E27FC236}">
                <a16:creationId xmlns:a16="http://schemas.microsoft.com/office/drawing/2014/main" id="{05E3D08C-E427-3F26-C301-DD2743832C87}"/>
              </a:ext>
            </a:extLst>
          </p:cNvPr>
          <p:cNvSpPr txBox="1"/>
          <p:nvPr>
            <p:custDataLst>
              <p:tags r:id="rId4"/>
            </p:custDataLst>
          </p:nvPr>
        </p:nvSpPr>
        <p:spPr>
          <a:xfrm>
            <a:off x="4697721" y="4953415"/>
            <a:ext cx="2680104" cy="1077218"/>
          </a:xfrm>
          <a:prstGeom prst="rect">
            <a:avLst/>
          </a:prstGeom>
          <a:noFill/>
        </p:spPr>
        <p:txBody>
          <a:bodyPr wrap="square" rtlCol="0">
            <a:noAutofit/>
          </a:bodyPr>
          <a:lstStyle/>
          <a:p>
            <a:pPr algn="ctr" rtl="0"/>
            <a:r>
              <a:rPr lang="vi" sz="3000" b="0" i="0" u="none" strike="noStrike" dirty="0">
                <a:solidFill>
                  <a:srgbClr val="FFFFFF"/>
                </a:solidFill>
                <a:latin typeface="Arial"/>
                <a:cs typeface="Arial"/>
              </a:rPr>
              <a:t>Thông tin đã được dịch</a:t>
            </a:r>
          </a:p>
        </p:txBody>
      </p:sp>
      <p:sp>
        <p:nvSpPr>
          <p:cNvPr id="3" name="TextBox 2">
            <a:extLst>
              <a:ext uri="{FF2B5EF4-FFF2-40B4-BE49-F238E27FC236}">
                <a16:creationId xmlns:a16="http://schemas.microsoft.com/office/drawing/2014/main" id="{EF40177C-372D-9B01-2178-B6C19DBC0142}"/>
              </a:ext>
            </a:extLst>
          </p:cNvPr>
          <p:cNvSpPr txBox="1"/>
          <p:nvPr>
            <p:custDataLst>
              <p:tags r:id="rId5"/>
            </p:custDataLst>
          </p:nvPr>
        </p:nvSpPr>
        <p:spPr>
          <a:xfrm>
            <a:off x="8432800" y="4953415"/>
            <a:ext cx="2712720" cy="1077218"/>
          </a:xfrm>
          <a:prstGeom prst="rect">
            <a:avLst/>
          </a:prstGeom>
          <a:noFill/>
        </p:spPr>
        <p:txBody>
          <a:bodyPr wrap="square" rtlCol="0">
            <a:noAutofit/>
          </a:bodyPr>
          <a:lstStyle/>
          <a:p>
            <a:pPr algn="ctr" rtl="0"/>
            <a:r>
              <a:rPr lang="vi" sz="3000" b="0" i="0" u="none" strike="noStrike" dirty="0">
                <a:solidFill>
                  <a:srgbClr val="FFFFFF"/>
                </a:solidFill>
                <a:latin typeface="Arial"/>
                <a:cs typeface="Arial"/>
              </a:rPr>
              <a:t>Tìm kiếm khu vực bầu cửa của quý vị</a:t>
            </a:r>
          </a:p>
        </p:txBody>
      </p:sp>
      <p:pic>
        <p:nvPicPr>
          <p:cNvPr id="12" name="Picture 11" descr="A qr code on a white background&#10;&#10;Description automatically generated">
            <a:extLst>
              <a:ext uri="{FF2B5EF4-FFF2-40B4-BE49-F238E27FC236}">
                <a16:creationId xmlns:a16="http://schemas.microsoft.com/office/drawing/2014/main" id="{01D9F709-549D-5844-8242-0ED3F6AE2481}"/>
              </a:ext>
            </a:extLst>
          </p:cNvPr>
          <p:cNvPicPr>
            <a:picLocks noChangeAspect="1"/>
          </p:cNvPicPr>
          <p:nvPr>
            <p:custDataLst>
              <p:tags r:id="rId6"/>
            </p:custDataLst>
          </p:nvPr>
        </p:nvPicPr>
        <p:blipFill>
          <a:blip r:embed="rId16">
            <a:extLst>
              <a:ext uri="{28A0092B-C50C-407E-A947-70E740481C1C}">
                <a14:useLocalDpi xmlns:a14="http://schemas.microsoft.com/office/drawing/2010/main" val="0"/>
              </a:ext>
            </a:extLst>
          </a:blip>
          <a:stretch>
            <a:fillRect/>
          </a:stretch>
        </p:blipFill>
        <p:spPr>
          <a:xfrm>
            <a:off x="9056865" y="2211212"/>
            <a:ext cx="1440000" cy="1440000"/>
          </a:xfrm>
          <a:prstGeom prst="rect">
            <a:avLst/>
          </a:prstGeom>
        </p:spPr>
      </p:pic>
      <p:sp>
        <p:nvSpPr>
          <p:cNvPr id="13" name="Rectangle 12">
            <a:extLst>
              <a:ext uri="{FF2B5EF4-FFF2-40B4-BE49-F238E27FC236}">
                <a16:creationId xmlns:a16="http://schemas.microsoft.com/office/drawing/2014/main" id="{812578BE-811B-A204-DA80-32FC535A92A5}"/>
              </a:ext>
            </a:extLst>
          </p:cNvPr>
          <p:cNvSpPr/>
          <p:nvPr>
            <p:custDataLst>
              <p:tags r:id="rId7"/>
            </p:custDataLst>
          </p:nvPr>
        </p:nvSpPr>
        <p:spPr>
          <a:xfrm>
            <a:off x="1046480" y="1788160"/>
            <a:ext cx="2712720" cy="4429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0352080D-6874-10ED-16F2-B3ABC975FED6}"/>
              </a:ext>
            </a:extLst>
          </p:cNvPr>
          <p:cNvSpPr/>
          <p:nvPr>
            <p:custDataLst>
              <p:tags r:id="rId8"/>
            </p:custDataLst>
          </p:nvPr>
        </p:nvSpPr>
        <p:spPr>
          <a:xfrm>
            <a:off x="975362" y="1788160"/>
            <a:ext cx="2692398" cy="4511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7B416B75-9864-BCBD-3A42-B3750F63BBB0}"/>
              </a:ext>
            </a:extLst>
          </p:cNvPr>
          <p:cNvSpPr txBox="1"/>
          <p:nvPr>
            <p:custDataLst>
              <p:tags r:id="rId9"/>
            </p:custDataLst>
          </p:nvPr>
        </p:nvSpPr>
        <p:spPr>
          <a:xfrm>
            <a:off x="259080" y="657441"/>
            <a:ext cx="11673840" cy="584775"/>
          </a:xfrm>
          <a:prstGeom prst="rect">
            <a:avLst/>
          </a:prstGeom>
          <a:noFill/>
        </p:spPr>
        <p:txBody>
          <a:bodyPr wrap="square" rtlCol="0">
            <a:noAutofit/>
          </a:bodyPr>
          <a:lstStyle/>
          <a:p>
            <a:pPr algn="ctr" rtl="0"/>
            <a:r>
              <a:rPr lang="vi" sz="3200" b="1" i="0" u="none" strike="noStrike">
                <a:solidFill>
                  <a:srgbClr val="FFFFFF"/>
                </a:solidFill>
                <a:latin typeface="Arial"/>
                <a:cs typeface="Arial"/>
              </a:rPr>
              <a:t>Quét mã QR để biết thêm thông tin. </a:t>
            </a:r>
          </a:p>
        </p:txBody>
      </p:sp>
      <p:sp>
        <p:nvSpPr>
          <p:cNvPr id="19" name="Rectangle 18">
            <a:extLst>
              <a:ext uri="{FF2B5EF4-FFF2-40B4-BE49-F238E27FC236}">
                <a16:creationId xmlns:a16="http://schemas.microsoft.com/office/drawing/2014/main" id="{318169F8-1226-B668-BCDD-1BAAF10CFAA2}"/>
              </a:ext>
            </a:extLst>
          </p:cNvPr>
          <p:cNvSpPr/>
          <p:nvPr>
            <p:custDataLst>
              <p:tags r:id="rId10"/>
            </p:custDataLst>
          </p:nvPr>
        </p:nvSpPr>
        <p:spPr>
          <a:xfrm>
            <a:off x="825097" y="1542689"/>
            <a:ext cx="2700000" cy="492070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BD132EE3-4EDA-6145-C3FD-E39B6D51C3A6}"/>
              </a:ext>
            </a:extLst>
          </p:cNvPr>
          <p:cNvSpPr/>
          <p:nvPr>
            <p:custDataLst>
              <p:tags r:id="rId11"/>
            </p:custDataLst>
          </p:nvPr>
        </p:nvSpPr>
        <p:spPr>
          <a:xfrm>
            <a:off x="4677825" y="1542689"/>
            <a:ext cx="2700000" cy="492070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707EEEEC-AFA3-D241-9A45-788CA373BCAC}"/>
              </a:ext>
            </a:extLst>
          </p:cNvPr>
          <p:cNvSpPr/>
          <p:nvPr>
            <p:custDataLst>
              <p:tags r:id="rId12"/>
            </p:custDataLst>
          </p:nvPr>
        </p:nvSpPr>
        <p:spPr>
          <a:xfrm>
            <a:off x="8426865" y="1542689"/>
            <a:ext cx="2700000" cy="492070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6214464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2109D-E0F3-1880-6AD8-3AD352BCC65D}"/>
              </a:ext>
            </a:extLst>
          </p:cNvPr>
          <p:cNvSpPr>
            <a:spLocks noGrp="1"/>
          </p:cNvSpPr>
          <p:nvPr>
            <p:ph type="title" idx="4294967295"/>
          </p:nvPr>
        </p:nvSpPr>
        <p:spPr>
          <a:xfrm>
            <a:off x="662939" y="611188"/>
            <a:ext cx="6264985" cy="1357312"/>
          </a:xfrm>
        </p:spPr>
        <p:txBody>
          <a:bodyPr>
            <a:noAutofit/>
          </a:bodyPr>
          <a:lstStyle/>
          <a:p>
            <a:pPr rtl="0"/>
            <a:r>
              <a:rPr lang="vi" sz="4400" i="0" u="none" strike="noStrike" dirty="0">
                <a:latin typeface="Arial"/>
                <a:cs typeface="Arial"/>
              </a:rPr>
              <a:t>Tại sao phải bỏ phiếu?</a:t>
            </a:r>
          </a:p>
        </p:txBody>
      </p:sp>
      <p:sp>
        <p:nvSpPr>
          <p:cNvPr id="3" name="Content Placeholder 2">
            <a:extLst>
              <a:ext uri="{FF2B5EF4-FFF2-40B4-BE49-F238E27FC236}">
                <a16:creationId xmlns:a16="http://schemas.microsoft.com/office/drawing/2014/main" id="{8BA64A42-EA0A-D5ED-CCAD-EE00A1590E20}"/>
              </a:ext>
            </a:extLst>
          </p:cNvPr>
          <p:cNvSpPr>
            <a:spLocks noGrp="1"/>
          </p:cNvSpPr>
          <p:nvPr>
            <p:ph sz="half" idx="4294967295"/>
          </p:nvPr>
        </p:nvSpPr>
        <p:spPr>
          <a:xfrm>
            <a:off x="662940" y="1728459"/>
            <a:ext cx="4662095" cy="3401082"/>
          </a:xfrm>
        </p:spPr>
        <p:txBody>
          <a:bodyPr>
            <a:noAutofit/>
          </a:bodyPr>
          <a:lstStyle/>
          <a:p>
            <a:pPr marL="45720" indent="0" rtl="0">
              <a:lnSpc>
                <a:spcPts val="3500"/>
              </a:lnSpc>
              <a:buNone/>
            </a:pPr>
            <a:r>
              <a:rPr lang="vi" sz="2800" b="0" i="0" u="none" strike="noStrike" dirty="0">
                <a:latin typeface="Arial"/>
                <a:cs typeface="Arial"/>
              </a:rPr>
              <a:t>Điều quan trọng là quý vị nêu lên ý kiến của mình và ý kiến của mọi người đều được lắng nghe.</a:t>
            </a:r>
          </a:p>
          <a:p>
            <a:pPr marL="45720" indent="0">
              <a:lnSpc>
                <a:spcPts val="3500"/>
              </a:lnSpc>
              <a:buNone/>
            </a:pPr>
            <a:endParaRPr lang="en-AU" sz="2800" dirty="0">
              <a:latin typeface="Arial" panose="020B0604020202020204" pitchFamily="34" charset="0"/>
              <a:cs typeface="Arial" panose="020B0604020202020204" pitchFamily="34" charset="0"/>
            </a:endParaRPr>
          </a:p>
          <a:p>
            <a:pPr marL="45720" indent="0" rtl="0">
              <a:lnSpc>
                <a:spcPts val="3500"/>
              </a:lnSpc>
              <a:buNone/>
            </a:pPr>
            <a:r>
              <a:rPr lang="vi" sz="2800" b="0" i="0" u="none" strike="noStrike" dirty="0">
                <a:solidFill>
                  <a:srgbClr val="FFFFFF"/>
                </a:solidFill>
                <a:latin typeface="Arial"/>
                <a:cs typeface="Arial"/>
              </a:rPr>
              <a:t>Ở Úc, việc ghi danh và bỏ phiếu là bắt buộc.</a:t>
            </a:r>
          </a:p>
        </p:txBody>
      </p:sp>
      <p:pic>
        <p:nvPicPr>
          <p:cNvPr id="4" name="Online Media 3" title="The voter story: Compilation (English subtitles)">
            <a:hlinkClick r:id="" action="ppaction://media"/>
            <a:extLst>
              <a:ext uri="{FF2B5EF4-FFF2-40B4-BE49-F238E27FC236}">
                <a16:creationId xmlns:a16="http://schemas.microsoft.com/office/drawing/2014/main" id="{8FFBE620-6949-4F46-2655-D3AC837EDE47}"/>
              </a:ext>
            </a:extLst>
          </p:cNvPr>
          <p:cNvPicPr>
            <a:picLocks noRot="1" noChangeAspect="1"/>
          </p:cNvPicPr>
          <p:nvPr>
            <a:videoFile r:link="rId1"/>
          </p:nvPr>
        </p:nvPicPr>
        <p:blipFill>
          <a:blip r:embed="rId4"/>
          <a:stretch>
            <a:fillRect/>
          </a:stretch>
        </p:blipFill>
        <p:spPr>
          <a:xfrm>
            <a:off x="5772150" y="1728459"/>
            <a:ext cx="6020753" cy="3401082"/>
          </a:xfrm>
          <a:prstGeom prst="rect">
            <a:avLst/>
          </a:prstGeom>
        </p:spPr>
      </p:pic>
    </p:spTree>
    <p:extLst>
      <p:ext uri="{BB962C8B-B14F-4D97-AF65-F5344CB8AC3E}">
        <p14:creationId xmlns:p14="http://schemas.microsoft.com/office/powerpoint/2010/main" val="9223937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nodeType="clickPar">
                      <p:stCondLst>
                        <p:cond delay="indefinite"/>
                      </p:stCondLst>
                      <p:childTnLst>
                        <p:par>
                          <p:cTn id="9" fill="hold" nodeType="afterGroup">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0">
            <a:lum/>
          </a:blip>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F8DA2-6C70-A483-7127-BE674EA2105E}"/>
              </a:ext>
            </a:extLst>
          </p:cNvPr>
          <p:cNvSpPr txBox="1"/>
          <p:nvPr>
            <p:custDataLst>
              <p:tags r:id="rId1"/>
            </p:custDataLst>
          </p:nvPr>
        </p:nvSpPr>
        <p:spPr>
          <a:xfrm>
            <a:off x="389638" y="64532"/>
            <a:ext cx="7980680" cy="13563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rtl="0">
              <a:spcAft>
                <a:spcPts val="600"/>
              </a:spcAft>
            </a:pPr>
            <a:r>
              <a:rPr lang="vi" sz="4400" b="0" i="0" u="none" strike="noStrike">
                <a:latin typeface="Arial"/>
                <a:cs typeface="Arial"/>
              </a:rPr>
              <a:t>Quốc hội so với Chính phủ</a:t>
            </a:r>
          </a:p>
        </p:txBody>
      </p:sp>
      <p:sp>
        <p:nvSpPr>
          <p:cNvPr id="3" name="Content Placeholder 2">
            <a:extLst>
              <a:ext uri="{FF2B5EF4-FFF2-40B4-BE49-F238E27FC236}">
                <a16:creationId xmlns:a16="http://schemas.microsoft.com/office/drawing/2014/main" id="{69EF108A-5D84-F7E1-0ECD-42228AFB7630}"/>
              </a:ext>
            </a:extLst>
          </p:cNvPr>
          <p:cNvSpPr txBox="1"/>
          <p:nvPr>
            <p:custDataLst>
              <p:tags r:id="rId2"/>
            </p:custDataLst>
          </p:nvPr>
        </p:nvSpPr>
        <p:spPr>
          <a:xfrm>
            <a:off x="1468352" y="4715037"/>
            <a:ext cx="3738747" cy="2930422"/>
          </a:xfrm>
          <a:prstGeom prst="rect">
            <a:avLst/>
          </a:prstGeom>
        </p:spPr>
        <p:txBody>
          <a:bodyPr>
            <a:no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137160" indent="-109728" defTabSz="548640">
              <a:spcBef>
                <a:spcPts val="840"/>
              </a:spcBef>
            </a:pPr>
            <a:endParaRPr lang="en-AU" sz="1320" kern="1200">
              <a:solidFill>
                <a:schemeClr val="bg1"/>
              </a:solidFill>
              <a:latin typeface="Arial" panose="020B0604020202020204" pitchFamily="34" charset="0"/>
              <a:cs typeface="Arial" panose="020B0604020202020204" pitchFamily="34" charset="0"/>
            </a:endParaRPr>
          </a:p>
          <a:p>
            <a:pPr marL="137160" indent="-109728" defTabSz="548640" rtl="0">
              <a:spcBef>
                <a:spcPts val="840"/>
              </a:spcBef>
              <a:buFont typeface="Arial" panose="020B0604020202020204" pitchFamily="34" charset="0"/>
              <a:buChar char="•"/>
            </a:pPr>
            <a:r>
              <a:rPr lang="vi" sz="2800" b="0" i="0" u="none" strike="noStrike" kern="1200">
                <a:solidFill>
                  <a:srgbClr val="FFFFFF"/>
                </a:solidFill>
                <a:latin typeface="Arial"/>
                <a:cs typeface="Arial"/>
              </a:rPr>
              <a:t>Quốc hội</a:t>
            </a:r>
          </a:p>
          <a:p>
            <a:endParaRPr lang="en-AU">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F793F015-847E-D3EF-BD1A-B6B5092BEB66}"/>
              </a:ext>
            </a:extLst>
          </p:cNvPr>
          <p:cNvSpPr txBox="1"/>
          <p:nvPr>
            <p:custDataLst>
              <p:tags r:id="rId3"/>
            </p:custDataLst>
          </p:nvPr>
        </p:nvSpPr>
        <p:spPr>
          <a:xfrm>
            <a:off x="8247713" y="1575747"/>
            <a:ext cx="3233127" cy="4611668"/>
          </a:xfrm>
          <a:prstGeom prst="rect">
            <a:avLst/>
          </a:prstGeom>
        </p:spPr>
        <p:txBody>
          <a:bodyPr>
            <a:no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27432" indent="0" defTabSz="548640" rtl="0">
              <a:lnSpc>
                <a:spcPts val="3500"/>
              </a:lnSpc>
              <a:spcBef>
                <a:spcPts val="840"/>
              </a:spcBef>
              <a:buNone/>
            </a:pPr>
            <a:r>
              <a:rPr lang="vi" sz="2800" b="0" i="0" u="none" strike="noStrike" dirty="0">
                <a:solidFill>
                  <a:srgbClr val="FFFFFF"/>
                </a:solidFill>
                <a:latin typeface="Arial"/>
                <a:cs typeface="Arial"/>
              </a:rPr>
              <a:t>Đảng chính trị hoặc nhóm các đảng chính trị có hơn một nửa số đại diện ở Hạ viện được lập thành </a:t>
            </a:r>
            <a:r>
              <a:rPr lang="vi" sz="2800" b="1" i="0" u="none" strike="noStrike" dirty="0">
                <a:solidFill>
                  <a:srgbClr val="FFFFFF"/>
                </a:solidFill>
                <a:latin typeface="Arial"/>
                <a:cs typeface="Arial"/>
              </a:rPr>
              <a:t>chính phủ.</a:t>
            </a:r>
            <a:endParaRPr lang="en-AU" sz="2800" b="1" kern="1200" dirty="0">
              <a:solidFill>
                <a:schemeClr val="bg1"/>
              </a:solidFill>
              <a:latin typeface="Arial" panose="020B0604020202020204" pitchFamily="34" charset="0"/>
              <a:cs typeface="Arial" panose="020B0604020202020204" pitchFamily="34" charset="0"/>
            </a:endParaRPr>
          </a:p>
        </p:txBody>
      </p:sp>
      <p:pic>
        <p:nvPicPr>
          <p:cNvPr id="7" name="Picture 6" descr="A flag on top of Parliament House, Canberra&#10;&#10;Description automatically generated">
            <a:extLst>
              <a:ext uri="{FF2B5EF4-FFF2-40B4-BE49-F238E27FC236}">
                <a16:creationId xmlns:a16="http://schemas.microsoft.com/office/drawing/2014/main" id="{86169F50-DB36-E715-C824-ABA287EC3EC1}"/>
              </a:ext>
            </a:extLst>
          </p:cNvPr>
          <p:cNvPicPr>
            <a:picLocks noChangeAspect="1"/>
          </p:cNvPicPr>
          <p:nvPr>
            <p:custDataLst>
              <p:tags r:id="rId4"/>
            </p:custDataLst>
          </p:nvPr>
        </p:nvPicPr>
        <p:blipFill>
          <a:blip r:embed="rId11">
            <a:extLst>
              <a:ext uri="{28A0092B-C50C-407E-A947-70E740481C1C}">
                <a14:useLocalDpi xmlns:a14="http://schemas.microsoft.com/office/drawing/2010/main" val="0"/>
              </a:ext>
            </a:extLst>
          </a:blip>
          <a:stretch>
            <a:fillRect/>
          </a:stretch>
        </p:blipFill>
        <p:spPr>
          <a:xfrm>
            <a:off x="280928" y="2142963"/>
            <a:ext cx="4940374" cy="2769723"/>
          </a:xfrm>
          <a:prstGeom prst="rect">
            <a:avLst/>
          </a:prstGeom>
        </p:spPr>
      </p:pic>
      <p:pic>
        <p:nvPicPr>
          <p:cNvPr id="9" name="Picture 8" descr="A large room with rows of seats&#10;&#10;Description automatically generated">
            <a:extLst>
              <a:ext uri="{FF2B5EF4-FFF2-40B4-BE49-F238E27FC236}">
                <a16:creationId xmlns:a16="http://schemas.microsoft.com/office/drawing/2014/main" id="{AA007AE2-ADE7-631D-9558-D0840A9EFBDD}"/>
              </a:ext>
            </a:extLst>
          </p:cNvPr>
          <p:cNvPicPr>
            <a:picLocks noChangeAspect="1"/>
          </p:cNvPicPr>
          <p:nvPr>
            <p:custDataLst>
              <p:tags r:id="rId5"/>
            </p:custDataLst>
          </p:nvPr>
        </p:nvPicPr>
        <p:blipFill>
          <a:blip r:embed="rId12">
            <a:extLst>
              <a:ext uri="{28A0092B-C50C-407E-A947-70E740481C1C}">
                <a14:useLocalDpi xmlns:a14="http://schemas.microsoft.com/office/drawing/2010/main" val="0"/>
              </a:ext>
            </a:extLst>
          </a:blip>
          <a:stretch>
            <a:fillRect/>
          </a:stretch>
        </p:blipFill>
        <p:spPr>
          <a:xfrm>
            <a:off x="5863093" y="1254311"/>
            <a:ext cx="1997534" cy="2024899"/>
          </a:xfrm>
          <a:prstGeom prst="rect">
            <a:avLst/>
          </a:prstGeom>
        </p:spPr>
      </p:pic>
      <p:pic>
        <p:nvPicPr>
          <p:cNvPr id="11" name="Picture 10" descr="A room with red carpet and a round table&#10;&#10;Description automatically generated with medium confidence">
            <a:extLst>
              <a:ext uri="{FF2B5EF4-FFF2-40B4-BE49-F238E27FC236}">
                <a16:creationId xmlns:a16="http://schemas.microsoft.com/office/drawing/2014/main" id="{DE169956-5CFF-3E0F-00BB-F02E040BDD64}"/>
              </a:ext>
            </a:extLst>
          </p:cNvPr>
          <p:cNvPicPr>
            <a:picLocks noChangeAspect="1"/>
          </p:cNvPicPr>
          <p:nvPr>
            <p:custDataLst>
              <p:tags r:id="rId6"/>
            </p:custDataLst>
          </p:nvPr>
        </p:nvPicPr>
        <p:blipFill>
          <a:blip r:embed="rId13">
            <a:extLst>
              <a:ext uri="{28A0092B-C50C-407E-A947-70E740481C1C}">
                <a14:useLocalDpi xmlns:a14="http://schemas.microsoft.com/office/drawing/2010/main" val="0"/>
              </a:ext>
            </a:extLst>
          </a:blip>
          <a:stretch>
            <a:fillRect/>
          </a:stretch>
        </p:blipFill>
        <p:spPr>
          <a:xfrm>
            <a:off x="5863093" y="3733069"/>
            <a:ext cx="2036130" cy="2045428"/>
          </a:xfrm>
          <a:prstGeom prst="rect">
            <a:avLst/>
          </a:prstGeom>
        </p:spPr>
      </p:pic>
      <p:sp>
        <p:nvSpPr>
          <p:cNvPr id="14" name="TextBox 13">
            <a:extLst>
              <a:ext uri="{FF2B5EF4-FFF2-40B4-BE49-F238E27FC236}">
                <a16:creationId xmlns:a16="http://schemas.microsoft.com/office/drawing/2014/main" id="{139FE213-122F-3697-3E82-C586A7DE392B}"/>
              </a:ext>
            </a:extLst>
          </p:cNvPr>
          <p:cNvSpPr txBox="1"/>
          <p:nvPr>
            <p:custDataLst>
              <p:tags r:id="rId7"/>
            </p:custDataLst>
          </p:nvPr>
        </p:nvSpPr>
        <p:spPr>
          <a:xfrm>
            <a:off x="5863093" y="3290680"/>
            <a:ext cx="1997534" cy="523220"/>
          </a:xfrm>
          <a:prstGeom prst="rect">
            <a:avLst/>
          </a:prstGeom>
          <a:noFill/>
        </p:spPr>
        <p:txBody>
          <a:bodyPr wrap="square" rtlCol="0">
            <a:noAutofit/>
          </a:bodyPr>
          <a:lstStyle/>
          <a:p>
            <a:pPr algn="ctr" rtl="0"/>
            <a:r>
              <a:rPr lang="vi" sz="1400" b="1" i="0" u="none" strike="noStrike" dirty="0">
                <a:solidFill>
                  <a:srgbClr val="FFFFFF"/>
                </a:solidFill>
                <a:latin typeface="Arial"/>
                <a:cs typeface="Arial"/>
              </a:rPr>
              <a:t>Hạ viện</a:t>
            </a:r>
          </a:p>
        </p:txBody>
      </p:sp>
      <p:sp>
        <p:nvSpPr>
          <p:cNvPr id="15" name="TextBox 14">
            <a:extLst>
              <a:ext uri="{FF2B5EF4-FFF2-40B4-BE49-F238E27FC236}">
                <a16:creationId xmlns:a16="http://schemas.microsoft.com/office/drawing/2014/main" id="{2E90A541-A3E0-AA1E-BAEA-C7E942703566}"/>
              </a:ext>
            </a:extLst>
          </p:cNvPr>
          <p:cNvSpPr txBox="1"/>
          <p:nvPr>
            <p:custDataLst>
              <p:tags r:id="rId8"/>
            </p:custDataLst>
          </p:nvPr>
        </p:nvSpPr>
        <p:spPr>
          <a:xfrm>
            <a:off x="5453678" y="5864401"/>
            <a:ext cx="2854960" cy="338554"/>
          </a:xfrm>
          <a:prstGeom prst="rect">
            <a:avLst/>
          </a:prstGeom>
          <a:noFill/>
        </p:spPr>
        <p:txBody>
          <a:bodyPr wrap="square" rtlCol="0">
            <a:noAutofit/>
          </a:bodyPr>
          <a:lstStyle/>
          <a:p>
            <a:pPr algn="ctr" rtl="0"/>
            <a:r>
              <a:rPr lang="vi" sz="1600" b="1" i="0" u="none" strike="noStrike">
                <a:solidFill>
                  <a:srgbClr val="FFFFFF"/>
                </a:solidFill>
                <a:latin typeface="Arial"/>
                <a:cs typeface="Arial"/>
              </a:rPr>
              <a:t>Thượng viện</a:t>
            </a:r>
          </a:p>
        </p:txBody>
      </p:sp>
    </p:spTree>
    <p:extLst>
      <p:ext uri="{BB962C8B-B14F-4D97-AF65-F5344CB8AC3E}">
        <p14:creationId xmlns:p14="http://schemas.microsoft.com/office/powerpoint/2010/main" val="94704958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9B61E-D13D-6916-8AD5-CC8EBC3CB8CA}"/>
              </a:ext>
            </a:extLst>
          </p:cNvPr>
          <p:cNvSpPr txBox="1"/>
          <p:nvPr>
            <p:custDataLst>
              <p:tags r:id="rId1"/>
            </p:custDataLst>
          </p:nvPr>
        </p:nvSpPr>
        <p:spPr>
          <a:xfrm>
            <a:off x="839416" y="288032"/>
            <a:ext cx="6853960" cy="13563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lang="vi" sz="4400" b="0" i="0" u="none" strike="noStrike">
                <a:solidFill>
                  <a:srgbClr val="FFFFFF"/>
                </a:solidFill>
                <a:latin typeface="Arial"/>
                <a:cs typeface="Arial"/>
              </a:rPr>
              <a:t>3 cấp chính quyền</a:t>
            </a:r>
            <a:endParaRPr kumimoji="0" lang="en-AU" sz="4400" b="0"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9D724F43-1331-5B36-8D5E-A7F918A0403E}"/>
              </a:ext>
            </a:extLst>
          </p:cNvPr>
          <p:cNvSpPr txBox="1"/>
          <p:nvPr>
            <p:custDataLst>
              <p:tags r:id="rId2"/>
            </p:custDataLst>
          </p:nvPr>
        </p:nvSpPr>
        <p:spPr>
          <a:xfrm>
            <a:off x="1176603" y="2252022"/>
            <a:ext cx="2532076" cy="576064"/>
          </a:xfrm>
          <a:prstGeom prst="rect">
            <a:avLst/>
          </a:prstGeom>
        </p:spPr>
        <p:txBody>
          <a:bodyPr vert="horz" lIns="91440" tIns="45720" rIns="91440" bIns="45720" rtlCol="0">
            <a:no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ctr" defTabSz="914400" rtl="0" eaLnBrk="1" fontAlgn="auto" latinLnBrk="0" hangingPunct="1">
              <a:lnSpc>
                <a:spcPct val="90000"/>
              </a:lnSpc>
              <a:spcBef>
                <a:spcPts val="1400"/>
              </a:spcBef>
              <a:spcAft>
                <a:spcPct val="0"/>
              </a:spcAft>
              <a:buClr>
                <a:srgbClr val="6E267B"/>
              </a:buClr>
              <a:buSzPct val="80000"/>
              <a:buFont typeface="Corbel" pitchFamily="34" charset="0"/>
              <a:buNone/>
              <a:defRPr/>
            </a:pPr>
            <a:r>
              <a:rPr kumimoji="0" lang="vi" sz="3200" b="0" i="0" u="none" strike="noStrike" kern="1200" cap="none" spc="0" normalizeH="0" baseline="0" noProof="0" dirty="0">
                <a:solidFill>
                  <a:srgbClr val="09C1E0"/>
                </a:solidFill>
                <a:uLnTx/>
                <a:uFillTx/>
                <a:latin typeface="Arial"/>
                <a:cs typeface="Arial"/>
              </a:rPr>
              <a:t>Liên bang</a:t>
            </a:r>
          </a:p>
        </p:txBody>
      </p:sp>
      <p:sp>
        <p:nvSpPr>
          <p:cNvPr id="4" name="Subtitle 2">
            <a:extLst>
              <a:ext uri="{FF2B5EF4-FFF2-40B4-BE49-F238E27FC236}">
                <a16:creationId xmlns:a16="http://schemas.microsoft.com/office/drawing/2014/main" id="{BADBF6DF-EE3D-AD63-DB16-E61AB79BF7FA}"/>
              </a:ext>
            </a:extLst>
          </p:cNvPr>
          <p:cNvSpPr txBox="1"/>
          <p:nvPr>
            <p:custDataLst>
              <p:tags r:id="rId3"/>
            </p:custDataLst>
          </p:nvPr>
        </p:nvSpPr>
        <p:spPr>
          <a:xfrm>
            <a:off x="4122255" y="2252022"/>
            <a:ext cx="3666281" cy="576064"/>
          </a:xfrm>
          <a:prstGeom prst="rect">
            <a:avLst/>
          </a:prstGeom>
        </p:spPr>
        <p:txBody>
          <a:bodyPr vert="horz" lIns="91440" tIns="45720" rIns="91440" bIns="45720" rtlCol="0">
            <a:no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ctr" defTabSz="914400" rtl="0" eaLnBrk="1" fontAlgn="auto" latinLnBrk="0" hangingPunct="1">
              <a:lnSpc>
                <a:spcPct val="90000"/>
              </a:lnSpc>
              <a:spcBef>
                <a:spcPts val="1400"/>
              </a:spcBef>
              <a:spcAft>
                <a:spcPct val="0"/>
              </a:spcAft>
              <a:buClr>
                <a:srgbClr val="6E267B"/>
              </a:buClr>
              <a:buSzPct val="80000"/>
              <a:buFont typeface="Corbel" pitchFamily="34" charset="0"/>
              <a:buNone/>
              <a:defRPr/>
            </a:pPr>
            <a:r>
              <a:rPr kumimoji="0" lang="vi" sz="3200" b="0" i="0" u="none" strike="noStrike" kern="1200" cap="none" spc="0" normalizeH="0" baseline="0" noProof="0" dirty="0">
                <a:solidFill>
                  <a:srgbClr val="09C1E0"/>
                </a:solidFill>
                <a:uLnTx/>
                <a:uFillTx/>
                <a:latin typeface="Arial"/>
                <a:cs typeface="Arial"/>
              </a:rPr>
              <a:t>Tiểu bang/Lãnh thổ</a:t>
            </a:r>
          </a:p>
        </p:txBody>
      </p:sp>
      <p:sp>
        <p:nvSpPr>
          <p:cNvPr id="5" name="Subtitle 2">
            <a:extLst>
              <a:ext uri="{FF2B5EF4-FFF2-40B4-BE49-F238E27FC236}">
                <a16:creationId xmlns:a16="http://schemas.microsoft.com/office/drawing/2014/main" id="{A6571DAC-B96E-0ED0-2C6B-DE037113A0FE}"/>
              </a:ext>
            </a:extLst>
          </p:cNvPr>
          <p:cNvSpPr txBox="1"/>
          <p:nvPr>
            <p:custDataLst>
              <p:tags r:id="rId4"/>
            </p:custDataLst>
          </p:nvPr>
        </p:nvSpPr>
        <p:spPr>
          <a:xfrm>
            <a:off x="8452466" y="2252022"/>
            <a:ext cx="2434273" cy="576064"/>
          </a:xfrm>
          <a:prstGeom prst="rect">
            <a:avLst/>
          </a:prstGeom>
        </p:spPr>
        <p:txBody>
          <a:bodyPr vert="horz" lIns="91440" tIns="45720" rIns="91440" bIns="45720" rtlCol="0">
            <a:noAutofit/>
          </a:bodyPr>
          <a:lstStyle>
            <a:lvl1pPr marL="0" indent="0" algn="r" defTabSz="914400" rtl="0" eaLnBrk="1" latinLnBrk="0" hangingPunct="1">
              <a:lnSpc>
                <a:spcPct val="90000"/>
              </a:lnSpc>
              <a:spcBef>
                <a:spcPts val="1400"/>
              </a:spcBef>
              <a:buClr>
                <a:schemeClr val="accent1"/>
              </a:buClr>
              <a:buSzPct val="80000"/>
              <a:buFont typeface="Corbel" pitchFamily="34" charset="0"/>
              <a:buNone/>
              <a:defRPr sz="3200" kern="1200">
                <a:solidFill>
                  <a:schemeClr val="accent4">
                    <a:lumMod val="60000"/>
                    <a:lumOff val="4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200" kern="1200">
                <a:solidFill>
                  <a:schemeClr val="bg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bg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1"/>
              </a:buClr>
              <a:buSzPct val="80000"/>
              <a:buFont typeface="Corbel" pitchFamily="34" charset="0"/>
              <a:buNone/>
              <a:defRPr sz="2000" kern="1200">
                <a:solidFill>
                  <a:schemeClr val="accent1"/>
                </a:solidFill>
                <a:latin typeface="+mn-lt"/>
                <a:ea typeface="+mn-ea"/>
                <a:cs typeface="+mn-cs"/>
              </a:defRPr>
            </a:lvl9pPr>
          </a:lstStyle>
          <a:p>
            <a:pPr marL="0" marR="0" lvl="0" indent="0" algn="ctr" defTabSz="914400" rtl="0" eaLnBrk="1" fontAlgn="auto" latinLnBrk="0" hangingPunct="1">
              <a:lnSpc>
                <a:spcPct val="90000"/>
              </a:lnSpc>
              <a:spcBef>
                <a:spcPts val="1400"/>
              </a:spcBef>
              <a:spcAft>
                <a:spcPct val="0"/>
              </a:spcAft>
              <a:buClr>
                <a:srgbClr val="6E267B"/>
              </a:buClr>
              <a:buSzPct val="80000"/>
              <a:buFont typeface="Corbel" pitchFamily="34" charset="0"/>
              <a:buNone/>
              <a:defRPr/>
            </a:pPr>
            <a:r>
              <a:rPr kumimoji="0" lang="vi" sz="3200" b="0" i="0" u="none" strike="noStrike" kern="1200" cap="none" spc="0" normalizeH="0" baseline="0" noProof="0" dirty="0">
                <a:solidFill>
                  <a:srgbClr val="09C1E0"/>
                </a:solidFill>
                <a:uLnTx/>
                <a:uFillTx/>
                <a:latin typeface="Arial"/>
                <a:cs typeface="Arial"/>
              </a:rPr>
              <a:t>Địa phương</a:t>
            </a:r>
          </a:p>
        </p:txBody>
      </p:sp>
      <p:pic>
        <p:nvPicPr>
          <p:cNvPr id="6" name="Picture 5" descr="A green map with a yellow dot&#10;&#10;Description automatically generated">
            <a:hlinkClick r:id="rId12" action="ppaction://hlinksldjump"/>
            <a:extLst>
              <a:ext uri="{FF2B5EF4-FFF2-40B4-BE49-F238E27FC236}">
                <a16:creationId xmlns:a16="http://schemas.microsoft.com/office/drawing/2014/main" id="{69199CAE-BC88-D550-BE65-17B576B12CAC}"/>
              </a:ext>
            </a:extLst>
          </p:cNvPr>
          <p:cNvPicPr>
            <a:picLocks noChangeAspect="1"/>
          </p:cNvPicPr>
          <p:nvPr>
            <p:custDataLst>
              <p:tags r:id="rId5"/>
            </p:custDataLst>
          </p:nvPr>
        </p:nvPicPr>
        <p:blipFill>
          <a:blip r:embed="rId13" cstate="hqprint">
            <a:extLst>
              <a:ext uri="{BEBA8EAE-BF5A-486C-A8C5-ECC9F3942E4B}">
                <a14:imgProps xmlns:a14="http://schemas.microsoft.com/office/drawing/2010/main">
                  <a14:imgLayer r:embed="rId14">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a:fillRect/>
          </a:stretch>
        </p:blipFill>
        <p:spPr>
          <a:xfrm>
            <a:off x="1176602" y="2864290"/>
            <a:ext cx="2532077" cy="2218099"/>
          </a:xfrm>
          <a:prstGeom prst="rect">
            <a:avLst/>
          </a:prstGeom>
        </p:spPr>
      </p:pic>
      <p:pic>
        <p:nvPicPr>
          <p:cNvPr id="7" name="Picture 6" descr="A map of australia with gold dots&#10;&#10;Description automatically generated">
            <a:hlinkClick r:id="rId12" action="ppaction://hlinksldjump"/>
            <a:extLst>
              <a:ext uri="{FF2B5EF4-FFF2-40B4-BE49-F238E27FC236}">
                <a16:creationId xmlns:a16="http://schemas.microsoft.com/office/drawing/2014/main" id="{4DBFDA20-1B57-CC3E-D37E-90AD629B479D}"/>
              </a:ext>
            </a:extLst>
          </p:cNvPr>
          <p:cNvPicPr>
            <a:picLocks noChangeAspect="1"/>
          </p:cNvPicPr>
          <p:nvPr>
            <p:custDataLst>
              <p:tags r:id="rId6"/>
            </p:custDataLst>
          </p:nvPr>
        </p:nvPicPr>
        <p:blipFill>
          <a:blip r:embed="rId15" cstate="hqprint">
            <a:extLst>
              <a:ext uri="{BEBA8EAE-BF5A-486C-A8C5-ECC9F3942E4B}">
                <a14:imgProps xmlns:a14="http://schemas.microsoft.com/office/drawing/2010/main">
                  <a14:imgLayer r:embed="rId16">
                    <a14:imgEffect>
                      <a14:backgroundRemoval t="10000" b="90000" l="5658" r="94767">
                        <a14:foregroundMark x1="21358" y1="28800" x2="21358" y2="28800"/>
                        <a14:foregroundMark x1="44908" y1="20850" x2="44908" y2="20850"/>
                        <a14:foregroundMark x1="43989" y1="15300" x2="43989" y2="15300"/>
                        <a14:foregroundMark x1="70509" y1="19400" x2="70509" y2="19400"/>
                        <a14:foregroundMark x1="70085" y1="11750" x2="70085" y2="11750"/>
                        <a14:foregroundMark x1="67893" y1="23750" x2="73126" y2="29750"/>
                        <a14:foregroundMark x1="73126" y1="29750" x2="75813" y2="38300"/>
                        <a14:foregroundMark x1="75813" y1="38300" x2="64993" y2="43900"/>
                        <a14:foregroundMark x1="64993" y1="43900" x2="40736" y2="27100"/>
                        <a14:foregroundMark x1="40736" y1="27100" x2="29774" y2="33550"/>
                        <a14:foregroundMark x1="29774" y1="33550" x2="34088" y2="35000"/>
                        <a14:foregroundMark x1="74752" y1="42750" x2="76521" y2="54250"/>
                        <a14:foregroundMark x1="76521" y1="54250" x2="87482" y2="50100"/>
                        <a14:foregroundMark x1="87482" y1="50100" x2="92928" y2="39900"/>
                        <a14:foregroundMark x1="92928" y1="39900" x2="71429" y2="48250"/>
                        <a14:foregroundMark x1="71429" y1="48250" x2="69802" y2="57450"/>
                        <a14:foregroundMark x1="69802" y1="57450" x2="70085" y2="57700"/>
                        <a14:foregroundMark x1="82815" y1="62050" x2="82815" y2="62050"/>
                        <a14:foregroundMark x1="81471" y1="65100" x2="77581" y2="64950"/>
                        <a14:foregroundMark x1="65842" y1="49650" x2="57992" y2="42000"/>
                        <a14:foregroundMark x1="57992" y1="42000" x2="35714" y2="38950"/>
                        <a14:foregroundMark x1="35714" y1="38950" x2="18741" y2="45150"/>
                        <a14:foregroundMark x1="57992" y1="30100" x2="51202" y2="17850"/>
                        <a14:foregroundMark x1="51202" y1="17850" x2="42008" y2="22250"/>
                        <a14:foregroundMark x1="42008" y1="22250" x2="33098" y2="20850"/>
                        <a14:foregroundMark x1="70297" y1="15600" x2="76308" y2="31150"/>
                        <a14:foregroundMark x1="76308" y1="31150" x2="82037" y2="37350"/>
                        <a14:foregroundMark x1="82037" y1="37350" x2="82249" y2="38150"/>
                        <a14:foregroundMark x1="94767" y1="35900" x2="94767" y2="35900"/>
                        <a14:foregroundMark x1="92504" y1="39600" x2="92504" y2="39600"/>
                        <a14:foregroundMark x1="59264" y1="52650" x2="59264" y2="52650"/>
                        <a14:foregroundMark x1="62447" y1="53750" x2="62447" y2="53750"/>
                        <a14:foregroundMark x1="62659" y1="52650" x2="62659" y2="52650"/>
                        <a14:foregroundMark x1="77935" y1="57300" x2="77935" y2="57300"/>
                        <a14:foregroundMark x1="58345" y1="54400" x2="58345" y2="54400"/>
                        <a14:foregroundMark x1="5658" y1="33950" x2="5658" y2="33950"/>
                        <a14:foregroundMark x1="44130" y1="12950" x2="44130" y2="12950"/>
                        <a14:foregroundMark x1="44696" y1="12150" x2="44696" y2="12150"/>
                        <a14:foregroundMark x1="41726" y1="13050" x2="41726" y2="13050"/>
                        <a14:foregroundMark x1="42291" y1="12550" x2="42291" y2="12550"/>
                        <a14:foregroundMark x1="47171" y1="11750" x2="47171" y2="11750"/>
                        <a14:foregroundMark x1="56860" y1="16500" x2="56860" y2="16500"/>
                        <a14:foregroundMark x1="63579" y1="21000" x2="63579" y2="21000"/>
                      </a14:backgroundRemoval>
                    </a14:imgEffect>
                  </a14:imgLayer>
                </a14:imgProps>
              </a:ext>
              <a:ext uri="{28A0092B-C50C-407E-A947-70E740481C1C}">
                <a14:useLocalDpi xmlns:a14="http://schemas.microsoft.com/office/drawing/2010/main" val="0"/>
              </a:ext>
            </a:extLst>
          </a:blip>
          <a:srcRect t="8533" b="29667"/>
          <a:stretch>
            <a:fillRect/>
          </a:stretch>
        </p:blipFill>
        <p:spPr>
          <a:xfrm>
            <a:off x="4612738" y="2864290"/>
            <a:ext cx="2628695" cy="2297762"/>
          </a:xfrm>
          <a:prstGeom prst="rect">
            <a:avLst/>
          </a:prstGeom>
        </p:spPr>
      </p:pic>
      <p:pic>
        <p:nvPicPr>
          <p:cNvPr id="8" name="Picture 7" descr="A map of australia with dots&#10;&#10;Description automatically generated">
            <a:hlinkClick r:id="rId17" action="ppaction://hlinksldjump"/>
            <a:extLst>
              <a:ext uri="{FF2B5EF4-FFF2-40B4-BE49-F238E27FC236}">
                <a16:creationId xmlns:a16="http://schemas.microsoft.com/office/drawing/2014/main" id="{73F43FC8-D104-891B-6568-ECAE1618AA50}"/>
              </a:ext>
            </a:extLst>
          </p:cNvPr>
          <p:cNvPicPr>
            <a:picLocks noChangeAspect="1"/>
          </p:cNvPicPr>
          <p:nvPr>
            <p:custDataLst>
              <p:tags r:id="rId7"/>
            </p:custDataLst>
          </p:nvPr>
        </p:nvPicPr>
        <p:blipFill>
          <a:blip r:embed="rId18" cstate="hqprint">
            <a:extLst>
              <a:ext uri="{BEBA8EAE-BF5A-486C-A8C5-ECC9F3942E4B}">
                <a14:imgProps xmlns:a14="http://schemas.microsoft.com/office/drawing/2010/main">
                  <a14:imgLayer r:embed="rId19">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a:fillRect/>
          </a:stretch>
        </p:blipFill>
        <p:spPr>
          <a:xfrm>
            <a:off x="8145492" y="2864290"/>
            <a:ext cx="2576322" cy="2297762"/>
          </a:xfrm>
          <a:prstGeom prst="rect">
            <a:avLst/>
          </a:prstGeom>
        </p:spPr>
      </p:pic>
      <p:pic>
        <p:nvPicPr>
          <p:cNvPr id="10" name="Picture 9" descr="A black rectangle with white dots&#10;&#10;Description automatically generated">
            <a:extLst>
              <a:ext uri="{FF2B5EF4-FFF2-40B4-BE49-F238E27FC236}">
                <a16:creationId xmlns:a16="http://schemas.microsoft.com/office/drawing/2014/main" id="{53BCDFA7-4253-5906-7562-191D8647202B}"/>
              </a:ext>
            </a:extLst>
          </p:cNvPr>
          <p:cNvPicPr>
            <a:picLocks noChangeAspect="1"/>
          </p:cNvPicPr>
          <p:nvPr>
            <p:custDataLst>
              <p:tags r:id="rId8"/>
            </p:custDataLst>
          </p:nvPr>
        </p:nvPicPr>
        <p:blipFill>
          <a:blip r:embed="rId20" cstate="hq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3416209" y="4376342"/>
            <a:ext cx="584940" cy="584940"/>
          </a:xfrm>
          <a:prstGeom prst="rect">
            <a:avLst/>
          </a:prstGeom>
        </p:spPr>
      </p:pic>
      <p:pic>
        <p:nvPicPr>
          <p:cNvPr id="12" name="Picture 11" descr="A black rectangle with white dots&#10;&#10;Description automatically generated">
            <a:extLst>
              <a:ext uri="{FF2B5EF4-FFF2-40B4-BE49-F238E27FC236}">
                <a16:creationId xmlns:a16="http://schemas.microsoft.com/office/drawing/2014/main" id="{442B80CD-0A2F-3356-65B6-CC0EB21EC57D}"/>
              </a:ext>
            </a:extLst>
          </p:cNvPr>
          <p:cNvPicPr>
            <a:picLocks noChangeAspect="1"/>
          </p:cNvPicPr>
          <p:nvPr>
            <p:custDataLst>
              <p:tags r:id="rId9"/>
            </p:custDataLst>
          </p:nvPr>
        </p:nvPicPr>
        <p:blipFill>
          <a:blip r:embed="rId20" cstate="hq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6873783" y="4376344"/>
            <a:ext cx="584940" cy="584940"/>
          </a:xfrm>
          <a:prstGeom prst="rect">
            <a:avLst/>
          </a:prstGeom>
        </p:spPr>
      </p:pic>
      <p:pic>
        <p:nvPicPr>
          <p:cNvPr id="14" name="Picture 13" descr="A black rectangle with white dots&#10;&#10;Description automatically generated">
            <a:extLst>
              <a:ext uri="{FF2B5EF4-FFF2-40B4-BE49-F238E27FC236}">
                <a16:creationId xmlns:a16="http://schemas.microsoft.com/office/drawing/2014/main" id="{AC9F0E07-3868-A6BA-0B22-31D6784500E2}"/>
              </a:ext>
            </a:extLst>
          </p:cNvPr>
          <p:cNvPicPr>
            <a:picLocks noChangeAspect="1"/>
          </p:cNvPicPr>
          <p:nvPr>
            <p:custDataLst>
              <p:tags r:id="rId10"/>
            </p:custDataLst>
          </p:nvPr>
        </p:nvPicPr>
        <p:blipFill>
          <a:blip r:embed="rId20" cstate="hq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8852764">
            <a:off x="10327039" y="4376343"/>
            <a:ext cx="584940" cy="584940"/>
          </a:xfrm>
          <a:prstGeom prst="rect">
            <a:avLst/>
          </a:prstGeom>
        </p:spPr>
      </p:pic>
    </p:spTree>
    <p:extLst>
      <p:ext uri="{BB962C8B-B14F-4D97-AF65-F5344CB8AC3E}">
        <p14:creationId xmlns:p14="http://schemas.microsoft.com/office/powerpoint/2010/main" val="287445224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1C8B1-3C43-FF6D-F6E3-3C2FAF8F4A43}"/>
              </a:ext>
            </a:extLst>
          </p:cNvPr>
          <p:cNvSpPr txBox="1"/>
          <p:nvPr>
            <p:custDataLst>
              <p:tags r:id="rId1"/>
            </p:custDataLst>
          </p:nvPr>
        </p:nvSpPr>
        <p:spPr>
          <a:xfrm>
            <a:off x="847725" y="-66675"/>
            <a:ext cx="9067800" cy="13557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rtl="0"/>
            <a:r>
              <a:rPr lang="vi" sz="4400" b="0" i="0" u="none" strike="noStrike">
                <a:latin typeface="Arial"/>
                <a:cs typeface="Arial"/>
              </a:rPr>
              <a:t>Chính quyền Liên bang</a:t>
            </a:r>
          </a:p>
        </p:txBody>
      </p:sp>
      <p:sp>
        <p:nvSpPr>
          <p:cNvPr id="3" name="TextBox 2">
            <a:extLst>
              <a:ext uri="{FF2B5EF4-FFF2-40B4-BE49-F238E27FC236}">
                <a16:creationId xmlns:a16="http://schemas.microsoft.com/office/drawing/2014/main" id="{5F17244D-8BAF-C0DB-7EEF-48359A97DB8D}"/>
              </a:ext>
            </a:extLst>
          </p:cNvPr>
          <p:cNvSpPr txBox="1"/>
          <p:nvPr>
            <p:custDataLst>
              <p:tags r:id="rId2"/>
            </p:custDataLst>
          </p:nvPr>
        </p:nvSpPr>
        <p:spPr>
          <a:xfrm>
            <a:off x="8331349" y="4158650"/>
            <a:ext cx="3168352" cy="2308324"/>
          </a:xfrm>
          <a:prstGeom prst="rect">
            <a:avLst/>
          </a:prstGeom>
          <a:noFill/>
          <a:ln w="9525">
            <a:noFill/>
          </a:ln>
        </p:spPr>
        <p:txBody>
          <a:bodyPr wrap="square" rtlCol="0">
            <a:noAutofit/>
          </a:bodyPr>
          <a:lstStyle/>
          <a:p>
            <a:pPr algn="ctr" rtl="0"/>
            <a:r>
              <a:rPr lang="vi" sz="1800" b="0" i="0" u="none" strike="noStrike" dirty="0">
                <a:solidFill>
                  <a:srgbClr val="FFFFFF"/>
                </a:solidFill>
                <a:latin typeface="Arial"/>
                <a:cs typeface="Arial"/>
              </a:rPr>
              <a:t>Quốc hội liên bang ban hành luật cho mọi vấn đề về quốc gia như quốc phòng và </a:t>
            </a:r>
            <a:br>
              <a:rPr lang="en-US" sz="1800" b="0" i="0" u="none" strike="noStrike" dirty="0">
                <a:solidFill>
                  <a:srgbClr val="FFFFFF"/>
                </a:solidFill>
                <a:latin typeface="Arial"/>
                <a:cs typeface="Arial"/>
              </a:rPr>
            </a:br>
            <a:r>
              <a:rPr lang="vi" sz="1800" b="0" i="0" u="none" strike="noStrike" dirty="0">
                <a:solidFill>
                  <a:srgbClr val="FFFFFF"/>
                </a:solidFill>
                <a:latin typeface="Arial"/>
                <a:cs typeface="Arial"/>
              </a:rPr>
              <a:t>nhập cư. </a:t>
            </a:r>
          </a:p>
          <a:p>
            <a:pPr algn="ctr"/>
            <a:endParaRPr lang="en-AU" dirty="0">
              <a:solidFill>
                <a:schemeClr val="bg1"/>
              </a:solidFill>
              <a:latin typeface="Arial" panose="020B0604020202020204" pitchFamily="34" charset="0"/>
              <a:cs typeface="Arial" panose="020B0604020202020204" pitchFamily="34" charset="0"/>
            </a:endParaRPr>
          </a:p>
          <a:p>
            <a:pPr algn="ctr" rtl="0"/>
            <a:r>
              <a:rPr lang="vi" sz="1800" b="0" i="0" u="none" strike="noStrike" dirty="0">
                <a:solidFill>
                  <a:srgbClr val="FFFFFF"/>
                </a:solidFill>
                <a:latin typeface="Arial"/>
                <a:cs typeface="Arial"/>
              </a:rPr>
              <a:t>Úc có 1 quốc hội liên bang – ở Canberra</a:t>
            </a:r>
          </a:p>
          <a:p>
            <a:endParaRPr lang="en-AU"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CA22E1C6-1583-B210-AC84-FD30995BE177}"/>
              </a:ext>
            </a:extLst>
          </p:cNvPr>
          <p:cNvSpPr/>
          <p:nvPr>
            <p:custDataLst>
              <p:tags r:id="rId3"/>
            </p:custDataLst>
          </p:nvPr>
        </p:nvSpPr>
        <p:spPr>
          <a:xfrm>
            <a:off x="847725" y="3915174"/>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9C95A0F7-9538-7776-F0AF-2A0C45659D22}"/>
              </a:ext>
            </a:extLst>
          </p:cNvPr>
          <p:cNvSpPr/>
          <p:nvPr>
            <p:custDataLst>
              <p:tags r:id="rId4"/>
            </p:custDataLst>
          </p:nvPr>
        </p:nvSpPr>
        <p:spPr>
          <a:xfrm>
            <a:off x="5630490" y="3915172"/>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pic>
        <p:nvPicPr>
          <p:cNvPr id="6" name="Picture 5" descr="A green map with a yellow dot&#10;&#10;Description automatically generated">
            <a:hlinkClick r:id="rId13" action="ppaction://hlinksldjump"/>
            <a:extLst>
              <a:ext uri="{FF2B5EF4-FFF2-40B4-BE49-F238E27FC236}">
                <a16:creationId xmlns:a16="http://schemas.microsoft.com/office/drawing/2014/main" id="{6DA193DE-B58A-36E2-1995-369E7B68E075}"/>
              </a:ext>
            </a:extLst>
          </p:cNvPr>
          <p:cNvPicPr>
            <a:picLocks noChangeAspect="1"/>
          </p:cNvPicPr>
          <p:nvPr>
            <p:custDataLst>
              <p:tags r:id="rId5"/>
            </p:custDataLst>
          </p:nvPr>
        </p:nvPicPr>
        <p:blipFill>
          <a:blip r:embed="rId14" cstate="hqprint">
            <a:extLst>
              <a:ext uri="{BEBA8EAE-BF5A-486C-A8C5-ECC9F3942E4B}">
                <a14:imgProps xmlns:a14="http://schemas.microsoft.com/office/drawing/2010/main">
                  <a14:imgLayer r:embed="rId15">
                    <a14:imgEffect>
                      <a14:backgroundRemoval t="10000" b="90000" l="8769" r="92857">
                        <a14:foregroundMark x1="8840" y1="35400" x2="8840" y2="35400"/>
                        <a14:foregroundMark x1="92857" y1="41450" x2="92857" y2="41450"/>
                        <a14:foregroundMark x1="77581" y1="68000" x2="77581" y2="68000"/>
                      </a14:backgroundRemoval>
                    </a14:imgEffect>
                  </a14:imgLayer>
                </a14:imgProps>
              </a:ext>
              <a:ext uri="{28A0092B-C50C-407E-A947-70E740481C1C}">
                <a14:useLocalDpi xmlns:a14="http://schemas.microsoft.com/office/drawing/2010/main" val="0"/>
              </a:ext>
            </a:extLst>
          </a:blip>
          <a:srcRect t="11515" b="26551"/>
          <a:stretch>
            <a:fillRect/>
          </a:stretch>
        </p:blipFill>
        <p:spPr>
          <a:xfrm>
            <a:off x="7928196" y="391026"/>
            <a:ext cx="3858575" cy="3380111"/>
          </a:xfrm>
          <a:prstGeom prst="rect">
            <a:avLst/>
          </a:prstGeom>
        </p:spPr>
      </p:pic>
      <p:pic>
        <p:nvPicPr>
          <p:cNvPr id="8" name="Picture 7" descr="Parliament House, Canberra with a flag on top&#10;&#10;Description automatically generated">
            <a:extLst>
              <a:ext uri="{FF2B5EF4-FFF2-40B4-BE49-F238E27FC236}">
                <a16:creationId xmlns:a16="http://schemas.microsoft.com/office/drawing/2014/main" id="{FFE5AD4B-849B-9C58-B033-378E49E879BF}"/>
              </a:ext>
            </a:extLst>
          </p:cNvPr>
          <p:cNvPicPr>
            <a:picLocks noChangeAspect="1"/>
          </p:cNvPicPr>
          <p:nvPr>
            <p:custDataLst>
              <p:tags r:id="rId6"/>
            </p:custDataLst>
          </p:nvPr>
        </p:nvPicPr>
        <p:blipFill>
          <a:blip r:embed="rId16" cstate="hqprint">
            <a:extLst>
              <a:ext uri="{28A0092B-C50C-407E-A947-70E740481C1C}">
                <a14:useLocalDpi xmlns:a14="http://schemas.microsoft.com/office/drawing/2010/main" val="0"/>
              </a:ext>
            </a:extLst>
          </a:blip>
          <a:srcRect l="136" t="8598" r="-7069" b="22301"/>
          <a:stretch>
            <a:fillRect/>
          </a:stretch>
        </p:blipFill>
        <p:spPr>
          <a:xfrm>
            <a:off x="1767971" y="1342700"/>
            <a:ext cx="5686424" cy="2449476"/>
          </a:xfrm>
          <a:prstGeom prst="rect">
            <a:avLst/>
          </a:prstGeom>
        </p:spPr>
      </p:pic>
      <p:pic>
        <p:nvPicPr>
          <p:cNvPr id="9" name="Picture 8" descr="A close-up of a sign&#10;&#10;Description automatically generated">
            <a:extLst>
              <a:ext uri="{FF2B5EF4-FFF2-40B4-BE49-F238E27FC236}">
                <a16:creationId xmlns:a16="http://schemas.microsoft.com/office/drawing/2014/main" id="{B67DF746-7F50-A5B1-841D-0B6F10246D53}"/>
              </a:ext>
            </a:extLst>
          </p:cNvPr>
          <p:cNvPicPr>
            <a:picLocks noChangeAspect="1"/>
          </p:cNvPicPr>
          <p:nvPr>
            <p:custDataLst>
              <p:tags r:id="rId7"/>
            </p:custDataLst>
          </p:nvPr>
        </p:nvPicPr>
        <p:blipFill>
          <a:blip r:embed="rId17">
            <a:extLst>
              <a:ext uri="{28A0092B-C50C-407E-A947-70E740481C1C}">
                <a14:useLocalDpi xmlns:a14="http://schemas.microsoft.com/office/drawing/2010/main" val="0"/>
              </a:ext>
            </a:extLst>
          </a:blip>
          <a:stretch>
            <a:fillRect/>
          </a:stretch>
        </p:blipFill>
        <p:spPr>
          <a:xfrm>
            <a:off x="1398674" y="4476283"/>
            <a:ext cx="1412304" cy="1440000"/>
          </a:xfrm>
          <a:prstGeom prst="rect">
            <a:avLst/>
          </a:prstGeom>
        </p:spPr>
      </p:pic>
      <p:sp>
        <p:nvSpPr>
          <p:cNvPr id="10" name="Rectangle 9">
            <a:extLst>
              <a:ext uri="{FF2B5EF4-FFF2-40B4-BE49-F238E27FC236}">
                <a16:creationId xmlns:a16="http://schemas.microsoft.com/office/drawing/2014/main" id="{B11EAF30-8D6C-E1BA-E6C3-715D5D3764CC}"/>
              </a:ext>
            </a:extLst>
          </p:cNvPr>
          <p:cNvSpPr/>
          <p:nvPr>
            <p:custDataLst>
              <p:tags r:id="rId8"/>
            </p:custDataLst>
          </p:nvPr>
        </p:nvSpPr>
        <p:spPr>
          <a:xfrm>
            <a:off x="3248551" y="391517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pic>
        <p:nvPicPr>
          <p:cNvPr id="11" name="Picture 10" descr="A logo of a military force&#10;&#10;Description automatically generated">
            <a:extLst>
              <a:ext uri="{FF2B5EF4-FFF2-40B4-BE49-F238E27FC236}">
                <a16:creationId xmlns:a16="http://schemas.microsoft.com/office/drawing/2014/main" id="{5C09DBEA-8B93-C1BE-3634-0C4E209FD50A}"/>
              </a:ext>
            </a:extLst>
          </p:cNvPr>
          <p:cNvPicPr>
            <a:picLocks noChangeAspect="1"/>
          </p:cNvPicPr>
          <p:nvPr>
            <p:custDataLst>
              <p:tags r:id="rId9"/>
            </p:custDataLst>
          </p:nvPr>
        </p:nvPicPr>
        <p:blipFill>
          <a:blip r:embed="rId18">
            <a:extLst>
              <a:ext uri="{28A0092B-C50C-407E-A947-70E740481C1C}">
                <a14:useLocalDpi xmlns:a14="http://schemas.microsoft.com/office/drawing/2010/main" val="0"/>
              </a:ext>
            </a:extLst>
          </a:blip>
          <a:stretch>
            <a:fillRect/>
          </a:stretch>
        </p:blipFill>
        <p:spPr>
          <a:xfrm>
            <a:off x="3538683" y="4476283"/>
            <a:ext cx="1922366" cy="1440000"/>
          </a:xfrm>
          <a:prstGeom prst="rect">
            <a:avLst/>
          </a:prstGeom>
        </p:spPr>
      </p:pic>
      <p:pic>
        <p:nvPicPr>
          <p:cNvPr id="13" name="Picture 12">
            <a:extLst>
              <a:ext uri="{FF2B5EF4-FFF2-40B4-BE49-F238E27FC236}">
                <a16:creationId xmlns:a16="http://schemas.microsoft.com/office/drawing/2014/main" id="{C4C88ABE-FDEE-3A24-BEF5-A7E02287C9AD}"/>
              </a:ext>
            </a:extLst>
          </p:cNvPr>
          <p:cNvPicPr>
            <a:picLocks noChangeAspect="1"/>
          </p:cNvPicPr>
          <p:nvPr>
            <p:custDataLst>
              <p:tags r:id="rId10"/>
            </p:custDataLst>
          </p:nvPr>
        </p:nvPicPr>
        <p:blipFill>
          <a:blip r:embed="rId19"/>
          <a:stretch>
            <a:fillRect/>
          </a:stretch>
        </p:blipFill>
        <p:spPr>
          <a:xfrm>
            <a:off x="5888003" y="4491682"/>
            <a:ext cx="1815652" cy="1440000"/>
          </a:xfrm>
          <a:prstGeom prst="rect">
            <a:avLst/>
          </a:prstGeom>
        </p:spPr>
      </p:pic>
    </p:spTree>
    <p:extLst>
      <p:ext uri="{BB962C8B-B14F-4D97-AF65-F5344CB8AC3E}">
        <p14:creationId xmlns:p14="http://schemas.microsoft.com/office/powerpoint/2010/main" val="101034251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23ADD-D8B9-30C3-9F22-78464CBAA05F}"/>
              </a:ext>
            </a:extLst>
          </p:cNvPr>
          <p:cNvSpPr txBox="1"/>
          <p:nvPr>
            <p:custDataLst>
              <p:tags r:id="rId1"/>
            </p:custDataLst>
          </p:nvPr>
        </p:nvSpPr>
        <p:spPr>
          <a:xfrm>
            <a:off x="1143000" y="609600"/>
            <a:ext cx="9875520" cy="135636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endParaRPr lang="en-AU">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851D3C74-E581-0B0B-E299-7E287341E003}"/>
              </a:ext>
            </a:extLst>
          </p:cNvPr>
          <p:cNvSpPr txBox="1"/>
          <p:nvPr>
            <p:custDataLst>
              <p:tags r:id="rId2"/>
            </p:custDataLst>
          </p:nvPr>
        </p:nvSpPr>
        <p:spPr>
          <a:xfrm>
            <a:off x="7186379" y="3819027"/>
            <a:ext cx="3168352" cy="2031325"/>
          </a:xfrm>
          <a:prstGeom prst="rect">
            <a:avLst/>
          </a:prstGeom>
          <a:noFill/>
          <a:ln w="9525">
            <a:noFill/>
          </a:ln>
        </p:spPr>
        <p:txBody>
          <a:bodyPr wrap="square" rtlCol="0">
            <a:noAutofit/>
          </a:bodyPr>
          <a:lstStyle/>
          <a:p>
            <a:pPr algn="ctr" rtl="0"/>
            <a:r>
              <a:rPr lang="vi" sz="1800" b="0" i="0" u="none" strike="noStrike">
                <a:solidFill>
                  <a:srgbClr val="FFFFFF"/>
                </a:solidFill>
                <a:latin typeface="Arial"/>
                <a:cs typeface="Arial"/>
              </a:rPr>
              <a:t>Các quốc hội tiểu bang và lãnh thổ ban hành luật về các vấn đề của tiểu bang và lãnh thổ chẳng hạn như bệnh viện và trường học. Úc có 6 quốc hội tiểu bang và 2 quốc hội lãnh thổ – mỗi quốc hội đặt tại một thủ phủ.</a:t>
            </a:r>
          </a:p>
        </p:txBody>
      </p:sp>
      <p:sp>
        <p:nvSpPr>
          <p:cNvPr id="4" name="Title 3">
            <a:extLst>
              <a:ext uri="{FF2B5EF4-FFF2-40B4-BE49-F238E27FC236}">
                <a16:creationId xmlns:a16="http://schemas.microsoft.com/office/drawing/2014/main" id="{E4019F00-3F31-E49B-0A47-4B2BA5C1A2F3}"/>
              </a:ext>
            </a:extLst>
          </p:cNvPr>
          <p:cNvSpPr txBox="1"/>
          <p:nvPr>
            <p:custDataLst>
              <p:tags r:id="rId3"/>
            </p:custDataLst>
          </p:nvPr>
        </p:nvSpPr>
        <p:spPr>
          <a:xfrm>
            <a:off x="715892" y="-9525"/>
            <a:ext cx="9159946" cy="13573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rtl="0"/>
            <a:r>
              <a:rPr lang="vi" sz="4400" b="0" i="0" u="none" strike="noStrike" dirty="0">
                <a:latin typeface="Arial"/>
                <a:cs typeface="Arial"/>
              </a:rPr>
              <a:t>Chính quyền Tiểu bang</a:t>
            </a:r>
          </a:p>
        </p:txBody>
      </p:sp>
      <p:sp>
        <p:nvSpPr>
          <p:cNvPr id="5" name="Rectangle 4">
            <a:extLst>
              <a:ext uri="{FF2B5EF4-FFF2-40B4-BE49-F238E27FC236}">
                <a16:creationId xmlns:a16="http://schemas.microsoft.com/office/drawing/2014/main" id="{A668F3B7-9A2E-2A08-5222-EE7B7C8B387F}"/>
              </a:ext>
            </a:extLst>
          </p:cNvPr>
          <p:cNvSpPr/>
          <p:nvPr>
            <p:custDataLst>
              <p:tags r:id="rId4"/>
            </p:custDataLst>
          </p:nvPr>
        </p:nvSpPr>
        <p:spPr>
          <a:xfrm>
            <a:off x="847725"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7B3FABCF-38AE-7663-BC87-030772B5C7BD}"/>
              </a:ext>
            </a:extLst>
          </p:cNvPr>
          <p:cNvSpPr/>
          <p:nvPr>
            <p:custDataLst>
              <p:tags r:id="rId5"/>
            </p:custDataLst>
          </p:nvPr>
        </p:nvSpPr>
        <p:spPr>
          <a:xfrm>
            <a:off x="3619500"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4EC331B8-8A23-6FCA-6BF3-D14150CB5BA4}"/>
              </a:ext>
            </a:extLst>
          </p:cNvPr>
          <p:cNvSpPr/>
          <p:nvPr>
            <p:custDataLst>
              <p:tags r:id="rId6"/>
            </p:custDataLst>
          </p:nvPr>
        </p:nvSpPr>
        <p:spPr>
          <a:xfrm>
            <a:off x="2256977" y="3903417"/>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pic>
        <p:nvPicPr>
          <p:cNvPr id="9" name="Picture 8" descr="A map of australia with gold dots&#10;&#10;Description automatically generated">
            <a:hlinkClick r:id="rId16" action="ppaction://hlinksldjump"/>
            <a:extLst>
              <a:ext uri="{FF2B5EF4-FFF2-40B4-BE49-F238E27FC236}">
                <a16:creationId xmlns:a16="http://schemas.microsoft.com/office/drawing/2014/main" id="{64F04478-1F1F-D485-EBE2-109A18A27DAA}"/>
              </a:ext>
            </a:extLst>
          </p:cNvPr>
          <p:cNvPicPr>
            <a:picLocks noChangeAspect="1"/>
          </p:cNvPicPr>
          <p:nvPr>
            <p:custDataLst>
              <p:tags r:id="rId7"/>
            </p:custDataLst>
          </p:nvPr>
        </p:nvPicPr>
        <p:blipFill>
          <a:blip r:embed="rId17">
            <a:extLst>
              <a:ext uri="{BEBA8EAE-BF5A-486C-A8C5-ECC9F3942E4B}">
                <a14:imgProps xmlns:a14="http://schemas.microsoft.com/office/drawing/2010/main">
                  <a14:imgLayer r:embed="rId18">
                    <a14:imgEffect>
                      <a14:backgroundRemoval t="10000" b="90000" l="5658" r="94767">
                        <a14:foregroundMark x1="21358" y1="28800" x2="21358" y2="28800"/>
                        <a14:foregroundMark x1="44908" y1="20850" x2="44908" y2="20850"/>
                        <a14:foregroundMark x1="43989" y1="15300" x2="43989" y2="15300"/>
                        <a14:foregroundMark x1="70509" y1="19400" x2="70509" y2="19400"/>
                        <a14:foregroundMark x1="70085" y1="11750" x2="70085" y2="11750"/>
                        <a14:foregroundMark x1="67893" y1="23750" x2="73126" y2="29750"/>
                        <a14:foregroundMark x1="73126" y1="29750" x2="75813" y2="38300"/>
                        <a14:foregroundMark x1="75813" y1="38300" x2="64993" y2="43900"/>
                        <a14:foregroundMark x1="64993" y1="43900" x2="40736" y2="27100"/>
                        <a14:foregroundMark x1="40736" y1="27100" x2="29774" y2="33550"/>
                        <a14:foregroundMark x1="29774" y1="33550" x2="34088" y2="35000"/>
                        <a14:foregroundMark x1="74752" y1="42750" x2="76521" y2="54250"/>
                        <a14:foregroundMark x1="76521" y1="54250" x2="87482" y2="50100"/>
                        <a14:foregroundMark x1="87482" y1="50100" x2="92928" y2="39900"/>
                        <a14:foregroundMark x1="92928" y1="39900" x2="71429" y2="48250"/>
                        <a14:foregroundMark x1="71429" y1="48250" x2="69802" y2="57450"/>
                        <a14:foregroundMark x1="69802" y1="57450" x2="70085" y2="57700"/>
                        <a14:foregroundMark x1="82815" y1="62050" x2="82815" y2="62050"/>
                        <a14:foregroundMark x1="81471" y1="65100" x2="77581" y2="64950"/>
                        <a14:foregroundMark x1="65842" y1="49650" x2="57992" y2="42000"/>
                        <a14:foregroundMark x1="57992" y1="42000" x2="35714" y2="38950"/>
                        <a14:foregroundMark x1="35714" y1="38950" x2="18741" y2="45150"/>
                        <a14:foregroundMark x1="57992" y1="30100" x2="51202" y2="17850"/>
                        <a14:foregroundMark x1="51202" y1="17850" x2="42008" y2="22250"/>
                        <a14:foregroundMark x1="42008" y1="22250" x2="33098" y2="20850"/>
                        <a14:foregroundMark x1="70297" y1="15600" x2="76308" y2="31150"/>
                        <a14:foregroundMark x1="76308" y1="31150" x2="82037" y2="37350"/>
                        <a14:foregroundMark x1="82037" y1="37350" x2="82249" y2="38150"/>
                        <a14:foregroundMark x1="94767" y1="35900" x2="94767" y2="35900"/>
                        <a14:foregroundMark x1="92504" y1="39600" x2="92504" y2="39600"/>
                        <a14:foregroundMark x1="59264" y1="52650" x2="59264" y2="52650"/>
                        <a14:foregroundMark x1="62447" y1="53750" x2="62447" y2="53750"/>
                        <a14:foregroundMark x1="62659" y1="52650" x2="62659" y2="52650"/>
                        <a14:foregroundMark x1="77935" y1="57300" x2="77935" y2="57300"/>
                        <a14:foregroundMark x1="58345" y1="54400" x2="58345" y2="54400"/>
                        <a14:foregroundMark x1="5658" y1="33950" x2="5658" y2="33950"/>
                        <a14:foregroundMark x1="44130" y1="12950" x2="44130" y2="12950"/>
                        <a14:foregroundMark x1="44696" y1="12150" x2="44696" y2="12150"/>
                        <a14:foregroundMark x1="41726" y1="13050" x2="41726" y2="13050"/>
                        <a14:foregroundMark x1="42291" y1="12550" x2="42291" y2="12550"/>
                        <a14:foregroundMark x1="47171" y1="11750" x2="47171" y2="11750"/>
                        <a14:foregroundMark x1="56860" y1="16500" x2="56860" y2="16500"/>
                        <a14:foregroundMark x1="63579" y1="21000" x2="63579" y2="21000"/>
                      </a14:backgroundRemoval>
                    </a14:imgEffect>
                  </a14:imgLayer>
                </a14:imgProps>
              </a:ext>
              <a:ext uri="{28A0092B-C50C-407E-A947-70E740481C1C}">
                <a14:useLocalDpi xmlns:a14="http://schemas.microsoft.com/office/drawing/2010/main" val="0"/>
              </a:ext>
            </a:extLst>
          </a:blip>
          <a:srcRect t="8533" b="29667"/>
          <a:stretch>
            <a:fillRect/>
          </a:stretch>
        </p:blipFill>
        <p:spPr>
          <a:xfrm>
            <a:off x="7037598" y="253426"/>
            <a:ext cx="4079133" cy="3565601"/>
          </a:xfrm>
          <a:prstGeom prst="rect">
            <a:avLst/>
          </a:prstGeom>
        </p:spPr>
      </p:pic>
      <p:pic>
        <p:nvPicPr>
          <p:cNvPr id="11" name="Picture 10" descr="A cartoon of a hospital&#10;&#10;Description automatically generated">
            <a:extLst>
              <a:ext uri="{FF2B5EF4-FFF2-40B4-BE49-F238E27FC236}">
                <a16:creationId xmlns:a16="http://schemas.microsoft.com/office/drawing/2014/main" id="{D386584A-3A42-CA11-C606-FA915891FF07}"/>
              </a:ext>
            </a:extLst>
          </p:cNvPr>
          <p:cNvPicPr>
            <a:picLocks noChangeAspect="1"/>
          </p:cNvPicPr>
          <p:nvPr>
            <p:custDataLst>
              <p:tags r:id="rId8"/>
            </p:custDataLst>
          </p:nvPr>
        </p:nvPicPr>
        <p:blipFill>
          <a:blip r:embed="rId19" cstate="hqprint">
            <a:extLst>
              <a:ext uri="{BEBA8EAE-BF5A-486C-A8C5-ECC9F3942E4B}">
                <a14:imgProps xmlns:a14="http://schemas.microsoft.com/office/drawing/2010/main">
                  <a14:imgLayer r:embed="rId20">
                    <a14:imgEffect>
                      <a14:backgroundRemoval t="8242" b="89973" l="8000" r="91333">
                        <a14:foregroundMark x1="18778" y1="8379" x2="18778" y2="8379"/>
                        <a14:foregroundMark x1="19889" y1="16758" x2="19889" y2="16758"/>
                        <a14:foregroundMark x1="18111" y1="14835" x2="18111" y2="14835"/>
                        <a14:foregroundMark x1="14111" y1="13187" x2="14111" y2="13187"/>
                        <a14:foregroundMark x1="22000" y1="27885" x2="22000" y2="27885"/>
                        <a14:foregroundMark x1="30444" y1="25687" x2="30444" y2="25687"/>
                        <a14:foregroundMark x1="8000" y1="41071" x2="8000" y2="41071"/>
                        <a14:foregroundMark x1="88778" y1="74038" x2="88778" y2="74038"/>
                        <a14:foregroundMark x1="91333" y1="82143" x2="91333" y2="82143"/>
                        <a14:foregroundMark x1="87556" y1="77198" x2="87556" y2="77198"/>
                      </a14:backgroundRemoval>
                    </a14:imgEffect>
                  </a14:imgLayer>
                </a14:imgProps>
              </a:ext>
              <a:ext uri="{28A0092B-C50C-407E-A947-70E740481C1C}">
                <a14:useLocalDpi xmlns:a14="http://schemas.microsoft.com/office/drawing/2010/main" val="0"/>
              </a:ext>
            </a:extLst>
          </a:blip>
          <a:stretch>
            <a:fillRect/>
          </a:stretch>
        </p:blipFill>
        <p:spPr>
          <a:xfrm>
            <a:off x="878087" y="1494764"/>
            <a:ext cx="2225275" cy="1800000"/>
          </a:xfrm>
          <a:prstGeom prst="rect">
            <a:avLst/>
          </a:prstGeom>
        </p:spPr>
      </p:pic>
      <p:pic>
        <p:nvPicPr>
          <p:cNvPr id="12" name="Picture 11">
            <a:extLst>
              <a:ext uri="{FF2B5EF4-FFF2-40B4-BE49-F238E27FC236}">
                <a16:creationId xmlns:a16="http://schemas.microsoft.com/office/drawing/2014/main" id="{3E1EEA77-90FF-456F-10F3-F8DD008EBF17}"/>
              </a:ext>
            </a:extLst>
          </p:cNvPr>
          <p:cNvPicPr>
            <a:picLocks noChangeAspect="1"/>
          </p:cNvPicPr>
          <p:nvPr>
            <p:custDataLst>
              <p:tags r:id="rId9"/>
            </p:custDataLst>
          </p:nvPr>
        </p:nvPicPr>
        <p:blipFill>
          <a:blip r:embed="rId21">
            <a:extLst>
              <a:ext uri="{28A0092B-C50C-407E-A947-70E740481C1C}">
                <a14:useLocalDpi xmlns:a14="http://schemas.microsoft.com/office/drawing/2010/main" val="0"/>
              </a:ext>
            </a:extLst>
          </a:blip>
          <a:stretch>
            <a:fillRect/>
          </a:stretch>
        </p:blipFill>
        <p:spPr>
          <a:xfrm>
            <a:off x="3619500" y="1839507"/>
            <a:ext cx="2286000" cy="1380744"/>
          </a:xfrm>
          <a:prstGeom prst="rect">
            <a:avLst/>
          </a:prstGeom>
        </p:spPr>
      </p:pic>
      <p:pic>
        <p:nvPicPr>
          <p:cNvPr id="13" name="Picture 12">
            <a:extLst>
              <a:ext uri="{FF2B5EF4-FFF2-40B4-BE49-F238E27FC236}">
                <a16:creationId xmlns:a16="http://schemas.microsoft.com/office/drawing/2014/main" id="{AEC72DEF-2B71-33A5-CE98-EBB634887178}"/>
              </a:ext>
            </a:extLst>
          </p:cNvPr>
          <p:cNvPicPr>
            <a:picLocks noChangeAspect="1"/>
          </p:cNvPicPr>
          <p:nvPr>
            <p:custDataLst>
              <p:tags r:id="rId10"/>
            </p:custDataLst>
          </p:nvPr>
        </p:nvPicPr>
        <p:blipFill>
          <a:blip r:embed="rId22" cstate="hqprint">
            <a:extLst>
              <a:ext uri="{28A0092B-C50C-407E-A947-70E740481C1C}">
                <a14:useLocalDpi xmlns:a14="http://schemas.microsoft.com/office/drawing/2010/main" val="0"/>
              </a:ext>
            </a:extLst>
          </a:blip>
          <a:stretch>
            <a:fillRect/>
          </a:stretch>
        </p:blipFill>
        <p:spPr>
          <a:xfrm>
            <a:off x="2309453" y="4395583"/>
            <a:ext cx="2181048" cy="1526734"/>
          </a:xfrm>
          <a:prstGeom prst="rect">
            <a:avLst/>
          </a:prstGeom>
        </p:spPr>
      </p:pic>
      <p:sp>
        <p:nvSpPr>
          <p:cNvPr id="14" name="TextBox 13">
            <a:extLst>
              <a:ext uri="{FF2B5EF4-FFF2-40B4-BE49-F238E27FC236}">
                <a16:creationId xmlns:a16="http://schemas.microsoft.com/office/drawing/2014/main" id="{7743BE26-0300-60A8-B8DD-EA1ED7DDF965}"/>
              </a:ext>
            </a:extLst>
          </p:cNvPr>
          <p:cNvSpPr txBox="1"/>
          <p:nvPr>
            <p:custDataLst>
              <p:tags r:id="rId11"/>
            </p:custDataLst>
          </p:nvPr>
        </p:nvSpPr>
        <p:spPr>
          <a:xfrm>
            <a:off x="1407062" y="3295230"/>
            <a:ext cx="1133644" cy="369332"/>
          </a:xfrm>
          <a:prstGeom prst="rect">
            <a:avLst/>
          </a:prstGeom>
          <a:noFill/>
        </p:spPr>
        <p:txBody>
          <a:bodyPr wrap="none" rtlCol="0">
            <a:noAutofit/>
          </a:bodyPr>
          <a:lstStyle/>
          <a:p>
            <a:pPr algn="ctr" rtl="0"/>
            <a:r>
              <a:rPr lang="vi" sz="1800" b="0" i="0" u="none" strike="noStrike">
                <a:solidFill>
                  <a:srgbClr val="FFFFFF"/>
                </a:solidFill>
                <a:latin typeface="Arial"/>
                <a:cs typeface="Arial"/>
              </a:rPr>
              <a:t>Bệnh viện</a:t>
            </a:r>
          </a:p>
        </p:txBody>
      </p:sp>
      <p:sp>
        <p:nvSpPr>
          <p:cNvPr id="15" name="TextBox 14">
            <a:extLst>
              <a:ext uri="{FF2B5EF4-FFF2-40B4-BE49-F238E27FC236}">
                <a16:creationId xmlns:a16="http://schemas.microsoft.com/office/drawing/2014/main" id="{D2F2AE74-015C-B740-E04D-E090BCF4B71D}"/>
              </a:ext>
            </a:extLst>
          </p:cNvPr>
          <p:cNvSpPr txBox="1"/>
          <p:nvPr>
            <p:custDataLst>
              <p:tags r:id="rId12"/>
            </p:custDataLst>
          </p:nvPr>
        </p:nvSpPr>
        <p:spPr>
          <a:xfrm>
            <a:off x="4369603" y="3336910"/>
            <a:ext cx="813043" cy="369332"/>
          </a:xfrm>
          <a:prstGeom prst="rect">
            <a:avLst/>
          </a:prstGeom>
          <a:noFill/>
        </p:spPr>
        <p:txBody>
          <a:bodyPr wrap="none" rtlCol="0">
            <a:noAutofit/>
          </a:bodyPr>
          <a:lstStyle/>
          <a:p>
            <a:pPr algn="ctr" rtl="0"/>
            <a:r>
              <a:rPr lang="vi" sz="1800" b="0" i="0" u="none" strike="noStrike" dirty="0">
                <a:solidFill>
                  <a:srgbClr val="FFFFFF"/>
                </a:solidFill>
                <a:latin typeface="Arial"/>
                <a:cs typeface="Arial"/>
              </a:rPr>
              <a:t>Cảnh sát</a:t>
            </a:r>
          </a:p>
        </p:txBody>
      </p:sp>
      <p:sp>
        <p:nvSpPr>
          <p:cNvPr id="16" name="TextBox 15">
            <a:extLst>
              <a:ext uri="{FF2B5EF4-FFF2-40B4-BE49-F238E27FC236}">
                <a16:creationId xmlns:a16="http://schemas.microsoft.com/office/drawing/2014/main" id="{3D3ECB24-D2B7-CD1E-F4E9-B1CFE5686CA1}"/>
              </a:ext>
            </a:extLst>
          </p:cNvPr>
          <p:cNvSpPr txBox="1"/>
          <p:nvPr>
            <p:custDataLst>
              <p:tags r:id="rId13"/>
            </p:custDataLst>
          </p:nvPr>
        </p:nvSpPr>
        <p:spPr>
          <a:xfrm>
            <a:off x="2907695" y="6009313"/>
            <a:ext cx="1005403" cy="369332"/>
          </a:xfrm>
          <a:prstGeom prst="rect">
            <a:avLst/>
          </a:prstGeom>
          <a:noFill/>
        </p:spPr>
        <p:txBody>
          <a:bodyPr wrap="none" rtlCol="0">
            <a:noAutofit/>
          </a:bodyPr>
          <a:lstStyle/>
          <a:p>
            <a:pPr algn="ctr" rtl="0"/>
            <a:r>
              <a:rPr lang="vi" sz="1800" b="0" i="0" u="none" strike="noStrike">
                <a:solidFill>
                  <a:srgbClr val="FFFFFF"/>
                </a:solidFill>
                <a:latin typeface="Arial"/>
                <a:cs typeface="Arial"/>
              </a:rPr>
              <a:t>Trường học</a:t>
            </a:r>
          </a:p>
        </p:txBody>
      </p:sp>
    </p:spTree>
    <p:extLst>
      <p:ext uri="{BB962C8B-B14F-4D97-AF65-F5344CB8AC3E}">
        <p14:creationId xmlns:p14="http://schemas.microsoft.com/office/powerpoint/2010/main" val="56858618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5872F-05EC-8E02-3228-9E584FF6C612}"/>
              </a:ext>
            </a:extLst>
          </p:cNvPr>
          <p:cNvSpPr txBox="1"/>
          <p:nvPr>
            <p:custDataLst>
              <p:tags r:id="rId1"/>
            </p:custDataLst>
          </p:nvPr>
        </p:nvSpPr>
        <p:spPr>
          <a:xfrm>
            <a:off x="1143000" y="609600"/>
            <a:ext cx="9875520" cy="135636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endParaRPr lang="en-AU">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24BE492E-E157-0BE7-4C71-DDC63461055D}"/>
              </a:ext>
            </a:extLst>
          </p:cNvPr>
          <p:cNvSpPr txBox="1"/>
          <p:nvPr>
            <p:custDataLst>
              <p:tags r:id="rId2"/>
            </p:custDataLst>
          </p:nvPr>
        </p:nvSpPr>
        <p:spPr>
          <a:xfrm>
            <a:off x="7599144" y="4180624"/>
            <a:ext cx="3168352" cy="2031325"/>
          </a:xfrm>
          <a:prstGeom prst="rect">
            <a:avLst/>
          </a:prstGeom>
          <a:noFill/>
          <a:ln w="9525">
            <a:noFill/>
          </a:ln>
        </p:spPr>
        <p:txBody>
          <a:bodyPr wrap="square" rtlCol="0">
            <a:noAutofit/>
          </a:bodyPr>
          <a:lstStyle/>
          <a:p>
            <a:pPr algn="ctr" rtl="0"/>
            <a:r>
              <a:rPr lang="vi" sz="1800" b="0" i="0" u="none" strike="noStrike">
                <a:solidFill>
                  <a:srgbClr val="FFFFFF"/>
                </a:solidFill>
                <a:latin typeface="Arial"/>
                <a:cs typeface="Arial"/>
              </a:rPr>
              <a:t>Hội đồng thành phố địa phương ban hành luật lệ về các vấn đề tại địa phương như thu gom rác thải và thư viện. Úc có hơn 500 hội đồng thành phố địa phương trên toàn quốc.</a:t>
            </a:r>
          </a:p>
          <a:p>
            <a:endParaRPr lang="en-AU">
              <a:solidFill>
                <a:schemeClr val="bg1"/>
              </a:solidFill>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1E86A167-8E95-4E9C-6834-E51445ABA2C7}"/>
              </a:ext>
            </a:extLst>
          </p:cNvPr>
          <p:cNvSpPr txBox="1"/>
          <p:nvPr>
            <p:custDataLst>
              <p:tags r:id="rId3"/>
            </p:custDataLst>
          </p:nvPr>
        </p:nvSpPr>
        <p:spPr>
          <a:xfrm>
            <a:off x="439738" y="-69056"/>
            <a:ext cx="9875837" cy="13573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rtl="0"/>
            <a:r>
              <a:rPr lang="vi" sz="4400" b="0" i="0" u="none" strike="noStrike">
                <a:latin typeface="Arial"/>
                <a:cs typeface="Arial"/>
              </a:rPr>
              <a:t>Chính quyền Địa phương</a:t>
            </a:r>
          </a:p>
        </p:txBody>
      </p:sp>
      <p:pic>
        <p:nvPicPr>
          <p:cNvPr id="5" name="Picture 4" descr="A map of australia with dots&#10;&#10;Description automatically generated">
            <a:hlinkClick r:id="rId18" action="ppaction://hlinksldjump"/>
            <a:extLst>
              <a:ext uri="{FF2B5EF4-FFF2-40B4-BE49-F238E27FC236}">
                <a16:creationId xmlns:a16="http://schemas.microsoft.com/office/drawing/2014/main" id="{356AA2F8-3532-6522-3004-5634D9F7BB67}"/>
              </a:ext>
            </a:extLst>
          </p:cNvPr>
          <p:cNvPicPr>
            <a:picLocks noChangeAspect="1"/>
          </p:cNvPicPr>
          <p:nvPr>
            <p:custDataLst>
              <p:tags r:id="rId4"/>
            </p:custDataLst>
          </p:nvPr>
        </p:nvPicPr>
        <p:blipFill>
          <a:blip r:embed="rId19" cstate="hqprint">
            <a:extLst>
              <a:ext uri="{BEBA8EAE-BF5A-486C-A8C5-ECC9F3942E4B}">
                <a14:imgProps xmlns:a14="http://schemas.microsoft.com/office/drawing/2010/main">
                  <a14:imgLayer r:embed="rId20">
                    <a14:imgEffect>
                      <a14:backgroundRemoval t="7400" b="90000" l="7143" r="92716">
                        <a14:foregroundMark x1="57567" y1="8850" x2="57567" y2="8850"/>
                        <a14:foregroundMark x1="73479" y1="7400" x2="73479" y2="7400"/>
                        <a14:foregroundMark x1="92716" y1="33800" x2="92716" y2="33800"/>
                        <a14:foregroundMark x1="91584" y1="29850" x2="91584" y2="29850"/>
                        <a14:foregroundMark x1="61315" y1="48600" x2="61315" y2="48600"/>
                        <a14:foregroundMark x1="75530" y1="62300" x2="75530" y2="62300"/>
                        <a14:foregroundMark x1="7709" y1="28400" x2="7709" y2="28400"/>
                        <a14:foregroundMark x1="7143" y1="36050" x2="7143" y2="36050"/>
                        <a14:foregroundMark x1="7567" y1="30350" x2="7567" y2="30350"/>
                      </a14:backgroundRemoval>
                    </a14:imgEffect>
                  </a14:imgLayer>
                </a14:imgProps>
              </a:ext>
              <a:ext uri="{28A0092B-C50C-407E-A947-70E740481C1C}">
                <a14:useLocalDpi xmlns:a14="http://schemas.microsoft.com/office/drawing/2010/main" val="0"/>
              </a:ext>
            </a:extLst>
          </a:blip>
          <a:srcRect t="4154" b="32791"/>
          <a:stretch>
            <a:fillRect/>
          </a:stretch>
        </p:blipFill>
        <p:spPr>
          <a:xfrm>
            <a:off x="7287160" y="318811"/>
            <a:ext cx="3792320" cy="3382283"/>
          </a:xfrm>
          <a:prstGeom prst="rect">
            <a:avLst/>
          </a:prstGeom>
        </p:spPr>
      </p:pic>
      <p:sp>
        <p:nvSpPr>
          <p:cNvPr id="6" name="Rectangle 5">
            <a:extLst>
              <a:ext uri="{FF2B5EF4-FFF2-40B4-BE49-F238E27FC236}">
                <a16:creationId xmlns:a16="http://schemas.microsoft.com/office/drawing/2014/main" id="{0CD8175D-FEE9-07F6-0965-C062FBB40CE3}"/>
              </a:ext>
            </a:extLst>
          </p:cNvPr>
          <p:cNvSpPr/>
          <p:nvPr>
            <p:custDataLst>
              <p:tags r:id="rId5"/>
            </p:custDataLst>
          </p:nvPr>
        </p:nvSpPr>
        <p:spPr>
          <a:xfrm>
            <a:off x="847725"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2B49532-6356-6567-D287-C5E18D261A41}"/>
              </a:ext>
            </a:extLst>
          </p:cNvPr>
          <p:cNvSpPr/>
          <p:nvPr>
            <p:custDataLst>
              <p:tags r:id="rId6"/>
            </p:custDataLst>
          </p:nvPr>
        </p:nvSpPr>
        <p:spPr>
          <a:xfrm>
            <a:off x="3619500" y="1181501"/>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CF55E495-43EC-F25C-8309-6891CFCEDB8B}"/>
              </a:ext>
            </a:extLst>
          </p:cNvPr>
          <p:cNvSpPr/>
          <p:nvPr>
            <p:custDataLst>
              <p:tags r:id="rId7"/>
            </p:custDataLst>
          </p:nvPr>
        </p:nvSpPr>
        <p:spPr>
          <a:xfrm>
            <a:off x="847725" y="3915176"/>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AU" baseline="-25000">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5527E9D8-0706-1E6E-6EE3-0E803D41FD26}"/>
              </a:ext>
            </a:extLst>
          </p:cNvPr>
          <p:cNvSpPr/>
          <p:nvPr>
            <p:custDataLst>
              <p:tags r:id="rId8"/>
            </p:custDataLst>
          </p:nvPr>
        </p:nvSpPr>
        <p:spPr>
          <a:xfrm>
            <a:off x="3619500" y="3915175"/>
            <a:ext cx="2286000" cy="2562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vi" sz="1800" b="0" i="0" u="none" strike="noStrike" baseline="-25000">
                <a:latin typeface="Arial"/>
                <a:cs typeface="Arial"/>
              </a:rPr>
              <a:t>(chèn hình ảnh của thành viên địa phương trong khu vực)</a:t>
            </a:r>
          </a:p>
        </p:txBody>
      </p:sp>
      <p:pic>
        <p:nvPicPr>
          <p:cNvPr id="10" name="Picture 9">
            <a:extLst>
              <a:ext uri="{FF2B5EF4-FFF2-40B4-BE49-F238E27FC236}">
                <a16:creationId xmlns:a16="http://schemas.microsoft.com/office/drawing/2014/main" id="{210D80F6-CE85-6764-A52C-55264BF60AD8}"/>
              </a:ext>
            </a:extLst>
          </p:cNvPr>
          <p:cNvPicPr>
            <a:picLocks noChangeAspect="1"/>
          </p:cNvPicPr>
          <p:nvPr>
            <p:custDataLst>
              <p:tags r:id="rId9"/>
            </p:custDataLst>
          </p:nvPr>
        </p:nvPicPr>
        <p:blipFill>
          <a:blip r:embed="rId21" cstate="hqprint">
            <a:extLst>
              <a:ext uri="{28A0092B-C50C-407E-A947-70E740481C1C}">
                <a14:useLocalDpi xmlns:a14="http://schemas.microsoft.com/office/drawing/2010/main" val="0"/>
              </a:ext>
            </a:extLst>
          </a:blip>
          <a:stretch>
            <a:fillRect/>
          </a:stretch>
        </p:blipFill>
        <p:spPr>
          <a:xfrm>
            <a:off x="3615418" y="1697891"/>
            <a:ext cx="2286000" cy="1491838"/>
          </a:xfrm>
          <a:prstGeom prst="rect">
            <a:avLst/>
          </a:prstGeom>
        </p:spPr>
      </p:pic>
      <p:sp>
        <p:nvSpPr>
          <p:cNvPr id="11" name="TextBox 10">
            <a:extLst>
              <a:ext uri="{FF2B5EF4-FFF2-40B4-BE49-F238E27FC236}">
                <a16:creationId xmlns:a16="http://schemas.microsoft.com/office/drawing/2014/main" id="{E3A3A746-C0EF-A2E0-783C-2F65A35504FC}"/>
              </a:ext>
            </a:extLst>
          </p:cNvPr>
          <p:cNvSpPr txBox="1"/>
          <p:nvPr>
            <p:custDataLst>
              <p:tags r:id="rId10"/>
            </p:custDataLst>
          </p:nvPr>
        </p:nvSpPr>
        <p:spPr>
          <a:xfrm>
            <a:off x="862965" y="3361178"/>
            <a:ext cx="2266677" cy="369332"/>
          </a:xfrm>
          <a:prstGeom prst="rect">
            <a:avLst/>
          </a:prstGeom>
          <a:noFill/>
        </p:spPr>
        <p:txBody>
          <a:bodyPr wrap="none" rtlCol="0">
            <a:noAutofit/>
          </a:bodyPr>
          <a:lstStyle/>
          <a:p>
            <a:pPr algn="ctr" rtl="0"/>
            <a:r>
              <a:rPr lang="vi" sz="1800" b="0" i="0" u="none" strike="noStrike" dirty="0">
                <a:solidFill>
                  <a:srgbClr val="FFFFFF"/>
                </a:solidFill>
                <a:latin typeface="Arial"/>
                <a:cs typeface="Arial"/>
              </a:rPr>
              <a:t>Thu gom rác</a:t>
            </a:r>
          </a:p>
        </p:txBody>
      </p:sp>
      <p:sp>
        <p:nvSpPr>
          <p:cNvPr id="12" name="TextBox 11">
            <a:extLst>
              <a:ext uri="{FF2B5EF4-FFF2-40B4-BE49-F238E27FC236}">
                <a16:creationId xmlns:a16="http://schemas.microsoft.com/office/drawing/2014/main" id="{CF6B630F-28E4-C9EB-8921-987C0C39B594}"/>
              </a:ext>
            </a:extLst>
          </p:cNvPr>
          <p:cNvSpPr txBox="1"/>
          <p:nvPr>
            <p:custDataLst>
              <p:tags r:id="rId11"/>
            </p:custDataLst>
          </p:nvPr>
        </p:nvSpPr>
        <p:spPr>
          <a:xfrm>
            <a:off x="4250980" y="3361178"/>
            <a:ext cx="1069524" cy="369332"/>
          </a:xfrm>
          <a:prstGeom prst="rect">
            <a:avLst/>
          </a:prstGeom>
          <a:noFill/>
        </p:spPr>
        <p:txBody>
          <a:bodyPr wrap="none" rtlCol="0">
            <a:noAutofit/>
          </a:bodyPr>
          <a:lstStyle/>
          <a:p>
            <a:pPr rtl="0"/>
            <a:r>
              <a:rPr lang="vi" sz="1800" b="0" i="0" u="none" strike="noStrike" dirty="0">
                <a:solidFill>
                  <a:srgbClr val="FFFFFF"/>
                </a:solidFill>
                <a:latin typeface="Arial"/>
                <a:cs typeface="Arial"/>
              </a:rPr>
              <a:t>Thư viện</a:t>
            </a:r>
          </a:p>
        </p:txBody>
      </p:sp>
      <p:pic>
        <p:nvPicPr>
          <p:cNvPr id="13" name="Picture 12">
            <a:extLst>
              <a:ext uri="{FF2B5EF4-FFF2-40B4-BE49-F238E27FC236}">
                <a16:creationId xmlns:a16="http://schemas.microsoft.com/office/drawing/2014/main" id="{3013BD3A-04BD-B627-9291-B7D7B0E12843}"/>
              </a:ext>
            </a:extLst>
          </p:cNvPr>
          <p:cNvPicPr>
            <a:picLocks noChangeAspect="1"/>
          </p:cNvPicPr>
          <p:nvPr>
            <p:custDataLst>
              <p:tags r:id="rId12"/>
            </p:custDataLst>
          </p:nvPr>
        </p:nvPicPr>
        <p:blipFill>
          <a:blip r:embed="rId22" cstate="hqprint">
            <a:extLst>
              <a:ext uri="{28A0092B-C50C-407E-A947-70E740481C1C}">
                <a14:useLocalDpi xmlns:a14="http://schemas.microsoft.com/office/drawing/2010/main" val="0"/>
              </a:ext>
            </a:extLst>
          </a:blip>
          <a:srcRect l="33" r="33"/>
          <a:stretch>
            <a:fillRect/>
          </a:stretch>
        </p:blipFill>
        <p:spPr>
          <a:xfrm>
            <a:off x="862965" y="4367933"/>
            <a:ext cx="2270760" cy="1514475"/>
          </a:xfrm>
          <a:prstGeom prst="rect">
            <a:avLst/>
          </a:prstGeom>
        </p:spPr>
      </p:pic>
      <p:sp>
        <p:nvSpPr>
          <p:cNvPr id="14" name="TextBox 13">
            <a:extLst>
              <a:ext uri="{FF2B5EF4-FFF2-40B4-BE49-F238E27FC236}">
                <a16:creationId xmlns:a16="http://schemas.microsoft.com/office/drawing/2014/main" id="{12F832B8-AD65-AE04-E5C5-5FDBC16054DB}"/>
              </a:ext>
            </a:extLst>
          </p:cNvPr>
          <p:cNvSpPr txBox="1"/>
          <p:nvPr>
            <p:custDataLst>
              <p:tags r:id="rId13"/>
            </p:custDataLst>
          </p:nvPr>
        </p:nvSpPr>
        <p:spPr>
          <a:xfrm>
            <a:off x="837339" y="5839376"/>
            <a:ext cx="2300467" cy="550658"/>
          </a:xfrm>
          <a:prstGeom prst="rect">
            <a:avLst/>
          </a:prstGeom>
          <a:noFill/>
        </p:spPr>
        <p:txBody>
          <a:bodyPr wrap="none" rtlCol="0">
            <a:noAutofit/>
          </a:bodyPr>
          <a:lstStyle/>
          <a:p>
            <a:pPr algn="ctr" rtl="0"/>
            <a:r>
              <a:rPr lang="vi" sz="1800" b="0" i="0" u="none" strike="noStrike" dirty="0">
                <a:solidFill>
                  <a:srgbClr val="FFFFFF"/>
                </a:solidFill>
                <a:latin typeface="Arial"/>
                <a:cs typeface="Arial"/>
              </a:rPr>
              <a:t>Đường phố tại </a:t>
            </a:r>
            <a:br>
              <a:rPr lang="en-US" sz="1800" b="0" i="0" u="none" strike="noStrike" dirty="0">
                <a:solidFill>
                  <a:srgbClr val="FFFFFF"/>
                </a:solidFill>
                <a:latin typeface="Arial"/>
                <a:cs typeface="Arial"/>
              </a:rPr>
            </a:br>
            <a:r>
              <a:rPr lang="vi" sz="1800" b="0" i="0" u="none" strike="noStrike" dirty="0">
                <a:solidFill>
                  <a:srgbClr val="FFFFFF"/>
                </a:solidFill>
                <a:latin typeface="Arial"/>
                <a:cs typeface="Arial"/>
              </a:rPr>
              <a:t>địa phương</a:t>
            </a:r>
          </a:p>
        </p:txBody>
      </p:sp>
      <p:pic>
        <p:nvPicPr>
          <p:cNvPr id="15" name="Picture 14" descr="A garbage truck on the street&#10;&#10;Description automatically generated">
            <a:extLst>
              <a:ext uri="{FF2B5EF4-FFF2-40B4-BE49-F238E27FC236}">
                <a16:creationId xmlns:a16="http://schemas.microsoft.com/office/drawing/2014/main" id="{4B7207A9-08A9-99E9-9ED8-0735D4B66FF6}"/>
              </a:ext>
            </a:extLst>
          </p:cNvPr>
          <p:cNvPicPr>
            <a:picLocks noChangeAspect="1"/>
          </p:cNvPicPr>
          <p:nvPr>
            <p:custDataLst>
              <p:tags r:id="rId14"/>
            </p:custDataLst>
          </p:nvPr>
        </p:nvPicPr>
        <p:blipFill>
          <a:blip r:embed="rId23" cstate="hqprint">
            <a:extLst>
              <a:ext uri="{28A0092B-C50C-407E-A947-70E740481C1C}">
                <a14:useLocalDpi xmlns:a14="http://schemas.microsoft.com/office/drawing/2010/main" val="0"/>
              </a:ext>
            </a:extLst>
          </a:blip>
          <a:srcRect l="6703" t="4649" r="10814" b="2667"/>
          <a:stretch>
            <a:fillRect/>
          </a:stretch>
        </p:blipFill>
        <p:spPr>
          <a:xfrm>
            <a:off x="837340" y="1619400"/>
            <a:ext cx="2292302" cy="1448919"/>
          </a:xfrm>
          <a:prstGeom prst="rect">
            <a:avLst/>
          </a:prstGeom>
        </p:spPr>
      </p:pic>
      <p:pic>
        <p:nvPicPr>
          <p:cNvPr id="16" name="Picture 2">
            <a:extLst>
              <a:ext uri="{FF2B5EF4-FFF2-40B4-BE49-F238E27FC236}">
                <a16:creationId xmlns:a16="http://schemas.microsoft.com/office/drawing/2014/main" id="{0B3FBBA7-6193-6A7E-46F0-A73795DF1009}"/>
              </a:ext>
            </a:extLst>
          </p:cNvPr>
          <p:cNvPicPr>
            <a:picLocks noChangeAspect="1" noChangeArrowheads="1"/>
          </p:cNvPicPr>
          <p:nvPr>
            <p:custDataLst>
              <p:tags r:id="rId15"/>
            </p:custDataLst>
          </p:nvPr>
        </p:nvPicPr>
        <p:blipFill>
          <a:blip r:embed="rId24" cstate="hqprint">
            <a:extLst>
              <a:ext uri="{28A0092B-C50C-407E-A947-70E740481C1C}">
                <a14:useLocalDpi xmlns:a14="http://schemas.microsoft.com/office/drawing/2010/main" val="0"/>
              </a:ext>
            </a:extLst>
          </a:blip>
          <a:srcRect t="4501" b="4501"/>
          <a:stretch>
            <a:fillRect/>
          </a:stretch>
        </p:blipFill>
        <p:spPr bwMode="auto">
          <a:xfrm>
            <a:off x="3615418" y="4367933"/>
            <a:ext cx="2286000" cy="148475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456A96C1-EBEF-A0B1-65F6-7BC50A111EC3}"/>
              </a:ext>
            </a:extLst>
          </p:cNvPr>
          <p:cNvSpPr txBox="1"/>
          <p:nvPr>
            <p:custDataLst>
              <p:tags r:id="rId16"/>
            </p:custDataLst>
          </p:nvPr>
        </p:nvSpPr>
        <p:spPr>
          <a:xfrm>
            <a:off x="3615418" y="5839376"/>
            <a:ext cx="2286000" cy="550658"/>
          </a:xfrm>
          <a:prstGeom prst="rect">
            <a:avLst/>
          </a:prstGeom>
          <a:noFill/>
        </p:spPr>
        <p:txBody>
          <a:bodyPr wrap="none" rtlCol="0">
            <a:noAutofit/>
          </a:bodyPr>
          <a:lstStyle/>
          <a:p>
            <a:pPr algn="ctr" rtl="0"/>
            <a:r>
              <a:rPr lang="vi" sz="1800" b="0" i="0" u="none" strike="noStrike" dirty="0">
                <a:solidFill>
                  <a:srgbClr val="FFFFFF"/>
                </a:solidFill>
                <a:latin typeface="Arial"/>
                <a:cs typeface="Arial"/>
              </a:rPr>
              <a:t>Biển báo trên </a:t>
            </a:r>
            <a:br>
              <a:rPr lang="en-US" sz="1800" b="0" i="0" u="none" strike="noStrike" dirty="0">
                <a:solidFill>
                  <a:srgbClr val="FFFFFF"/>
                </a:solidFill>
                <a:latin typeface="Arial"/>
                <a:cs typeface="Arial"/>
              </a:rPr>
            </a:br>
            <a:r>
              <a:rPr lang="vi" sz="1800" b="0" i="0" u="none" strike="noStrike" dirty="0">
                <a:solidFill>
                  <a:srgbClr val="FFFFFF"/>
                </a:solidFill>
                <a:latin typeface="Arial"/>
                <a:cs typeface="Arial"/>
              </a:rPr>
              <a:t>đường phố</a:t>
            </a:r>
          </a:p>
        </p:txBody>
      </p:sp>
    </p:spTree>
    <p:extLst>
      <p:ext uri="{BB962C8B-B14F-4D97-AF65-F5344CB8AC3E}">
        <p14:creationId xmlns:p14="http://schemas.microsoft.com/office/powerpoint/2010/main" val="379343409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6C8F59-0A2B-443E-DF2E-11165421D4C4}"/>
              </a:ext>
            </a:extLst>
          </p:cNvPr>
          <p:cNvSpPr txBox="1"/>
          <p:nvPr>
            <p:custDataLst>
              <p:tags r:id="rId1"/>
            </p:custDataLst>
          </p:nvPr>
        </p:nvSpPr>
        <p:spPr>
          <a:xfrm>
            <a:off x="1143000" y="772880"/>
            <a:ext cx="10098741" cy="135636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bg1"/>
                </a:solidFill>
                <a:latin typeface="HelveticaNeueLT Std Thin" panose="020B0403020202020204" pitchFamily="34" charset="0"/>
                <a:ea typeface="+mj-ea"/>
                <a:cs typeface="+mj-cs"/>
              </a:defRPr>
            </a:lvl1pPr>
          </a:lstStyle>
          <a:p>
            <a:pPr rtl="0"/>
            <a:r>
              <a:rPr lang="vi" sz="4400" b="0" i="0" u="none" strike="noStrike" dirty="0">
                <a:latin typeface="Arial"/>
                <a:cs typeface="Arial"/>
              </a:rPr>
              <a:t>Ai đủ điều kiện để ghi danh bỏ phiếu?</a:t>
            </a:r>
          </a:p>
        </p:txBody>
      </p:sp>
      <p:sp>
        <p:nvSpPr>
          <p:cNvPr id="5" name="Content Placeholder 2">
            <a:extLst>
              <a:ext uri="{FF2B5EF4-FFF2-40B4-BE49-F238E27FC236}">
                <a16:creationId xmlns:a16="http://schemas.microsoft.com/office/drawing/2014/main" id="{BA3512EB-97EF-9DE7-5AF2-A76BB5C12587}"/>
              </a:ext>
            </a:extLst>
          </p:cNvPr>
          <p:cNvSpPr txBox="1"/>
          <p:nvPr>
            <p:custDataLst>
              <p:tags r:id="rId2"/>
            </p:custDataLst>
          </p:nvPr>
        </p:nvSpPr>
        <p:spPr>
          <a:xfrm>
            <a:off x="6730314" y="2204720"/>
            <a:ext cx="4862246" cy="3963120"/>
          </a:xfrm>
          <a:prstGeom prst="rect">
            <a:avLst/>
          </a:prstGeom>
        </p:spPr>
        <p:txBody>
          <a:bodyPr>
            <a:no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bg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bg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bg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bg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indent="0" rtl="0">
              <a:lnSpc>
                <a:spcPts val="2700"/>
              </a:lnSpc>
              <a:buFont typeface="Corbel" pitchFamily="34" charset="0"/>
              <a:buNone/>
            </a:pPr>
            <a:r>
              <a:rPr lang="vi" sz="2200" b="0" i="0" u="none" strike="noStrike" dirty="0">
                <a:latin typeface="Arial"/>
                <a:cs typeface="Arial"/>
              </a:rPr>
              <a:t>Để bỏ phiếu trong các cuộc bầu cử, quý vị cần phải ghi danh.</a:t>
            </a:r>
          </a:p>
          <a:p>
            <a:pPr marL="45720" indent="0">
              <a:spcBef>
                <a:spcPts val="0"/>
              </a:spcBef>
              <a:buFont typeface="Corbel" pitchFamily="34" charset="0"/>
              <a:buNone/>
            </a:pPr>
            <a:endParaRPr lang="en-AU" dirty="0">
              <a:latin typeface="Arial" panose="020B0604020202020204" pitchFamily="34" charset="0"/>
              <a:cs typeface="Arial" panose="020B0604020202020204" pitchFamily="34" charset="0"/>
            </a:endParaRPr>
          </a:p>
          <a:p>
            <a:pPr rtl="0"/>
            <a:r>
              <a:rPr lang="vi" sz="2200" b="0" i="0" u="none" strike="noStrike" dirty="0">
                <a:latin typeface="Arial"/>
                <a:cs typeface="Arial"/>
              </a:rPr>
              <a:t>Để ghi danh, quý vị cần phải:</a:t>
            </a:r>
          </a:p>
          <a:p>
            <a:pPr lvl="1" rtl="0"/>
            <a:r>
              <a:rPr lang="vi" sz="2000" b="0" i="0" u="none" strike="noStrike" dirty="0">
                <a:latin typeface="Arial"/>
                <a:cs typeface="Arial"/>
              </a:rPr>
              <a:t>Là công dân Úc,</a:t>
            </a:r>
          </a:p>
          <a:p>
            <a:pPr lvl="1" rtl="0"/>
            <a:r>
              <a:rPr lang="vi" sz="2000" b="0" i="0" u="none" strike="noStrike" dirty="0">
                <a:latin typeface="Arial"/>
                <a:cs typeface="Arial"/>
              </a:rPr>
              <a:t>Từ 18 tuổi trở lên, và</a:t>
            </a:r>
          </a:p>
          <a:p>
            <a:pPr marL="45720" indent="0">
              <a:spcBef>
                <a:spcPts val="0"/>
              </a:spcBef>
              <a:buFont typeface="Corbel" pitchFamily="34" charset="0"/>
              <a:buNone/>
            </a:pPr>
            <a:endParaRPr lang="en-AU" dirty="0">
              <a:latin typeface="Arial" panose="020B0604020202020204" pitchFamily="34" charset="0"/>
              <a:cs typeface="Arial" panose="020B0604020202020204" pitchFamily="34" charset="0"/>
            </a:endParaRPr>
          </a:p>
          <a:p>
            <a:pPr rtl="0">
              <a:lnSpc>
                <a:spcPts val="2700"/>
              </a:lnSpc>
            </a:pPr>
            <a:r>
              <a:rPr lang="vi" sz="2200" b="0" i="0" u="none" strike="noStrike" dirty="0">
                <a:latin typeface="Arial"/>
                <a:cs typeface="Arial"/>
              </a:rPr>
              <a:t>Nếu quý vị 16 hoặc 17 tuổi, quý vị có thể ghi danh bây giờ để có thể bỏ phiếu khi quý vị đủ 18 tuổi.</a:t>
            </a:r>
          </a:p>
        </p:txBody>
      </p:sp>
      <p:pic>
        <p:nvPicPr>
          <p:cNvPr id="2" name="Picture 1">
            <a:extLst>
              <a:ext uri="{FF2B5EF4-FFF2-40B4-BE49-F238E27FC236}">
                <a16:creationId xmlns:a16="http://schemas.microsoft.com/office/drawing/2014/main" id="{8CE8CA8A-1F23-304B-B568-56C27E99382C}"/>
              </a:ext>
            </a:extLst>
          </p:cNvPr>
          <p:cNvPicPr>
            <a:picLocks noChangeAspect="1"/>
          </p:cNvPicPr>
          <p:nvPr>
            <p:custDataLst>
              <p:tags r:id="rId3"/>
            </p:custDataLst>
          </p:nvPr>
        </p:nvPicPr>
        <p:blipFill>
          <a:blip r:embed="rId5">
            <a:extLst>
              <a:ext uri="{28A0092B-C50C-407E-A947-70E740481C1C}">
                <a14:useLocalDpi xmlns:a14="http://schemas.microsoft.com/office/drawing/2010/main" val="0"/>
              </a:ext>
            </a:extLst>
          </a:blip>
          <a:stretch>
            <a:fillRect/>
          </a:stretch>
        </p:blipFill>
        <p:spPr>
          <a:xfrm>
            <a:off x="1423657" y="2412213"/>
            <a:ext cx="4672343" cy="3114895"/>
          </a:xfrm>
          <a:prstGeom prst="rect">
            <a:avLst/>
          </a:prstGeom>
        </p:spPr>
      </p:pic>
    </p:spTree>
    <p:extLst>
      <p:ext uri="{BB962C8B-B14F-4D97-AF65-F5344CB8AC3E}">
        <p14:creationId xmlns:p14="http://schemas.microsoft.com/office/powerpoint/2010/main" val="2409969808"/>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12"/>
  <p:tag name="AS_OS" val="Unix 5.10.228.219"/>
  <p:tag name="AS_RELEASE_DATE" val="2020.03.14"/>
  <p:tag name="AS_TITLE" val="Aspose.Slides for .NET Standard 2.0"/>
  <p:tag name="AS_VERSION" val="20.3"/>
</p:tagLst>
</file>

<file path=ppt/tags/tag10.xml><?xml version="1.0" encoding="utf-8"?>
<p:tagLst xmlns:a="http://schemas.openxmlformats.org/drawingml/2006/main" xmlns:r="http://schemas.openxmlformats.org/officeDocument/2006/relationships" xmlns:p="http://schemas.openxmlformats.org/presentationml/2006/main">
  <p:tag name="AS_UNIQUEID" val="11"/>
</p:tagLst>
</file>

<file path=ppt/tags/tag100.xml><?xml version="1.0" encoding="utf-8"?>
<p:tagLst xmlns:a="http://schemas.openxmlformats.org/drawingml/2006/main" xmlns:r="http://schemas.openxmlformats.org/officeDocument/2006/relationships" xmlns:p="http://schemas.openxmlformats.org/presentationml/2006/main">
  <p:tag name="AS_UNIQUEID" val="111"/>
</p:tagLst>
</file>

<file path=ppt/tags/tag101.xml><?xml version="1.0" encoding="utf-8"?>
<p:tagLst xmlns:a="http://schemas.openxmlformats.org/drawingml/2006/main" xmlns:r="http://schemas.openxmlformats.org/officeDocument/2006/relationships" xmlns:p="http://schemas.openxmlformats.org/presentationml/2006/main">
  <p:tag name="AS_UNIQUEID" val="112"/>
</p:tagLst>
</file>

<file path=ppt/tags/tag102.xml><?xml version="1.0" encoding="utf-8"?>
<p:tagLst xmlns:a="http://schemas.openxmlformats.org/drawingml/2006/main" xmlns:r="http://schemas.openxmlformats.org/officeDocument/2006/relationships" xmlns:p="http://schemas.openxmlformats.org/presentationml/2006/main">
  <p:tag name="AS_UNIQUEID" val="113"/>
</p:tagLst>
</file>

<file path=ppt/tags/tag103.xml><?xml version="1.0" encoding="utf-8"?>
<p:tagLst xmlns:a="http://schemas.openxmlformats.org/drawingml/2006/main" xmlns:r="http://schemas.openxmlformats.org/officeDocument/2006/relationships" xmlns:p="http://schemas.openxmlformats.org/presentationml/2006/main">
  <p:tag name="AS_UNIQUEID" val="114"/>
</p:tagLst>
</file>

<file path=ppt/tags/tag104.xml><?xml version="1.0" encoding="utf-8"?>
<p:tagLst xmlns:a="http://schemas.openxmlformats.org/drawingml/2006/main" xmlns:r="http://schemas.openxmlformats.org/officeDocument/2006/relationships" xmlns:p="http://schemas.openxmlformats.org/presentationml/2006/main">
  <p:tag name="AS_UNIQUEID" val="115"/>
</p:tagLst>
</file>

<file path=ppt/tags/tag105.xml><?xml version="1.0" encoding="utf-8"?>
<p:tagLst xmlns:a="http://schemas.openxmlformats.org/drawingml/2006/main" xmlns:r="http://schemas.openxmlformats.org/officeDocument/2006/relationships" xmlns:p="http://schemas.openxmlformats.org/presentationml/2006/main">
  <p:tag name="AS_UNIQUEID" val="117"/>
</p:tagLst>
</file>

<file path=ppt/tags/tag106.xml><?xml version="1.0" encoding="utf-8"?>
<p:tagLst xmlns:a="http://schemas.openxmlformats.org/drawingml/2006/main" xmlns:r="http://schemas.openxmlformats.org/officeDocument/2006/relationships" xmlns:p="http://schemas.openxmlformats.org/presentationml/2006/main">
  <p:tag name="AS_UNIQUEID" val="118"/>
</p:tagLst>
</file>

<file path=ppt/tags/tag107.xml><?xml version="1.0" encoding="utf-8"?>
<p:tagLst xmlns:a="http://schemas.openxmlformats.org/drawingml/2006/main" xmlns:r="http://schemas.openxmlformats.org/officeDocument/2006/relationships" xmlns:p="http://schemas.openxmlformats.org/presentationml/2006/main">
  <p:tag name="AS_UNIQUEID" val="119"/>
</p:tagLst>
</file>

<file path=ppt/tags/tag108.xml><?xml version="1.0" encoding="utf-8"?>
<p:tagLst xmlns:a="http://schemas.openxmlformats.org/drawingml/2006/main" xmlns:r="http://schemas.openxmlformats.org/officeDocument/2006/relationships" xmlns:p="http://schemas.openxmlformats.org/presentationml/2006/main">
  <p:tag name="AS_UNIQUEID" val="120"/>
</p:tagLst>
</file>

<file path=ppt/tags/tag109.xml><?xml version="1.0" encoding="utf-8"?>
<p:tagLst xmlns:a="http://schemas.openxmlformats.org/drawingml/2006/main" xmlns:r="http://schemas.openxmlformats.org/officeDocument/2006/relationships" xmlns:p="http://schemas.openxmlformats.org/presentationml/2006/main">
  <p:tag name="AS_UNIQUEID" val="121"/>
</p:tagLst>
</file>

<file path=ppt/tags/tag11.xml><?xml version="1.0" encoding="utf-8"?>
<p:tagLst xmlns:a="http://schemas.openxmlformats.org/drawingml/2006/main" xmlns:r="http://schemas.openxmlformats.org/officeDocument/2006/relationships" xmlns:p="http://schemas.openxmlformats.org/presentationml/2006/main">
  <p:tag name="AS_UNIQUEID" val="12"/>
</p:tagLst>
</file>

<file path=ppt/tags/tag110.xml><?xml version="1.0" encoding="utf-8"?>
<p:tagLst xmlns:a="http://schemas.openxmlformats.org/drawingml/2006/main" xmlns:r="http://schemas.openxmlformats.org/officeDocument/2006/relationships" xmlns:p="http://schemas.openxmlformats.org/presentationml/2006/main">
  <p:tag name="AS_UNIQUEID" val="122"/>
</p:tagLst>
</file>

<file path=ppt/tags/tag111.xml><?xml version="1.0" encoding="utf-8"?>
<p:tagLst xmlns:a="http://schemas.openxmlformats.org/drawingml/2006/main" xmlns:r="http://schemas.openxmlformats.org/officeDocument/2006/relationships" xmlns:p="http://schemas.openxmlformats.org/presentationml/2006/main">
  <p:tag name="AS_UNIQUEID" val="123"/>
</p:tagLst>
</file>

<file path=ppt/tags/tag112.xml><?xml version="1.0" encoding="utf-8"?>
<p:tagLst xmlns:a="http://schemas.openxmlformats.org/drawingml/2006/main" xmlns:r="http://schemas.openxmlformats.org/officeDocument/2006/relationships" xmlns:p="http://schemas.openxmlformats.org/presentationml/2006/main">
  <p:tag name="AS_UNIQUEID" val="124"/>
</p:tagLst>
</file>

<file path=ppt/tags/tag113.xml><?xml version="1.0" encoding="utf-8"?>
<p:tagLst xmlns:a="http://schemas.openxmlformats.org/drawingml/2006/main" xmlns:r="http://schemas.openxmlformats.org/officeDocument/2006/relationships" xmlns:p="http://schemas.openxmlformats.org/presentationml/2006/main">
  <p:tag name="AS_UNIQUEID" val="125"/>
</p:tagLst>
</file>

<file path=ppt/tags/tag114.xml><?xml version="1.0" encoding="utf-8"?>
<p:tagLst xmlns:a="http://schemas.openxmlformats.org/drawingml/2006/main" xmlns:r="http://schemas.openxmlformats.org/officeDocument/2006/relationships" xmlns:p="http://schemas.openxmlformats.org/presentationml/2006/main">
  <p:tag name="AS_UNIQUEID" val="126"/>
</p:tagLst>
</file>

<file path=ppt/tags/tag115.xml><?xml version="1.0" encoding="utf-8"?>
<p:tagLst xmlns:a="http://schemas.openxmlformats.org/drawingml/2006/main" xmlns:r="http://schemas.openxmlformats.org/officeDocument/2006/relationships" xmlns:p="http://schemas.openxmlformats.org/presentationml/2006/main">
  <p:tag name="AS_UNIQUEID" val="127"/>
</p:tagLst>
</file>

<file path=ppt/tags/tag116.xml><?xml version="1.0" encoding="utf-8"?>
<p:tagLst xmlns:a="http://schemas.openxmlformats.org/drawingml/2006/main" xmlns:r="http://schemas.openxmlformats.org/officeDocument/2006/relationships" xmlns:p="http://schemas.openxmlformats.org/presentationml/2006/main">
  <p:tag name="AS_UNIQUEID" val="129"/>
</p:tagLst>
</file>

<file path=ppt/tags/tag117.xml><?xml version="1.0" encoding="utf-8"?>
<p:tagLst xmlns:a="http://schemas.openxmlformats.org/drawingml/2006/main" xmlns:r="http://schemas.openxmlformats.org/officeDocument/2006/relationships" xmlns:p="http://schemas.openxmlformats.org/presentationml/2006/main">
  <p:tag name="AS_UNIQUEID" val="130"/>
</p:tagLst>
</file>

<file path=ppt/tags/tag118.xml><?xml version="1.0" encoding="utf-8"?>
<p:tagLst xmlns:a="http://schemas.openxmlformats.org/drawingml/2006/main" xmlns:r="http://schemas.openxmlformats.org/officeDocument/2006/relationships" xmlns:p="http://schemas.openxmlformats.org/presentationml/2006/main">
  <p:tag name="AS_UNIQUEID" val="131"/>
</p:tagLst>
</file>

<file path=ppt/tags/tag119.xml><?xml version="1.0" encoding="utf-8"?>
<p:tagLst xmlns:a="http://schemas.openxmlformats.org/drawingml/2006/main" xmlns:r="http://schemas.openxmlformats.org/officeDocument/2006/relationships" xmlns:p="http://schemas.openxmlformats.org/presentationml/2006/main">
  <p:tag name="AS_UNIQUEID" val="132"/>
</p:tagLst>
</file>

<file path=ppt/tags/tag12.xml><?xml version="1.0" encoding="utf-8"?>
<p:tagLst xmlns:a="http://schemas.openxmlformats.org/drawingml/2006/main" xmlns:r="http://schemas.openxmlformats.org/officeDocument/2006/relationships" xmlns:p="http://schemas.openxmlformats.org/presentationml/2006/main">
  <p:tag name="AS_UNIQUEID" val="13"/>
</p:tagLst>
</file>

<file path=ppt/tags/tag120.xml><?xml version="1.0" encoding="utf-8"?>
<p:tagLst xmlns:a="http://schemas.openxmlformats.org/drawingml/2006/main" xmlns:r="http://schemas.openxmlformats.org/officeDocument/2006/relationships" xmlns:p="http://schemas.openxmlformats.org/presentationml/2006/main">
  <p:tag name="AS_UNIQUEID" val="134"/>
</p:tagLst>
</file>

<file path=ppt/tags/tag121.xml><?xml version="1.0" encoding="utf-8"?>
<p:tagLst xmlns:a="http://schemas.openxmlformats.org/drawingml/2006/main" xmlns:r="http://schemas.openxmlformats.org/officeDocument/2006/relationships" xmlns:p="http://schemas.openxmlformats.org/presentationml/2006/main">
  <p:tag name="AS_UNIQUEID" val="135"/>
</p:tagLst>
</file>

<file path=ppt/tags/tag122.xml><?xml version="1.0" encoding="utf-8"?>
<p:tagLst xmlns:a="http://schemas.openxmlformats.org/drawingml/2006/main" xmlns:r="http://schemas.openxmlformats.org/officeDocument/2006/relationships" xmlns:p="http://schemas.openxmlformats.org/presentationml/2006/main">
  <p:tag name="AS_UNIQUEID" val="136"/>
</p:tagLst>
</file>

<file path=ppt/tags/tag123.xml><?xml version="1.0" encoding="utf-8"?>
<p:tagLst xmlns:a="http://schemas.openxmlformats.org/drawingml/2006/main" xmlns:r="http://schemas.openxmlformats.org/officeDocument/2006/relationships" xmlns:p="http://schemas.openxmlformats.org/presentationml/2006/main">
  <p:tag name="AS_UNIQUEID" val="137"/>
</p:tagLst>
</file>

<file path=ppt/tags/tag124.xml><?xml version="1.0" encoding="utf-8"?>
<p:tagLst xmlns:a="http://schemas.openxmlformats.org/drawingml/2006/main" xmlns:r="http://schemas.openxmlformats.org/officeDocument/2006/relationships" xmlns:p="http://schemas.openxmlformats.org/presentationml/2006/main">
  <p:tag name="AS_UNIQUEID" val="138"/>
</p:tagLst>
</file>

<file path=ppt/tags/tag125.xml><?xml version="1.0" encoding="utf-8"?>
<p:tagLst xmlns:a="http://schemas.openxmlformats.org/drawingml/2006/main" xmlns:r="http://schemas.openxmlformats.org/officeDocument/2006/relationships" xmlns:p="http://schemas.openxmlformats.org/presentationml/2006/main">
  <p:tag name="AS_UNIQUEID" val="139"/>
</p:tagLst>
</file>

<file path=ppt/tags/tag126.xml><?xml version="1.0" encoding="utf-8"?>
<p:tagLst xmlns:a="http://schemas.openxmlformats.org/drawingml/2006/main" xmlns:r="http://schemas.openxmlformats.org/officeDocument/2006/relationships" xmlns:p="http://schemas.openxmlformats.org/presentationml/2006/main">
  <p:tag name="AS_UNIQUEID" val="140"/>
</p:tagLst>
</file>

<file path=ppt/tags/tag127.xml><?xml version="1.0" encoding="utf-8"?>
<p:tagLst xmlns:a="http://schemas.openxmlformats.org/drawingml/2006/main" xmlns:r="http://schemas.openxmlformats.org/officeDocument/2006/relationships" xmlns:p="http://schemas.openxmlformats.org/presentationml/2006/main">
  <p:tag name="AS_UNIQUEID" val="141"/>
</p:tagLst>
</file>

<file path=ppt/tags/tag128.xml><?xml version="1.0" encoding="utf-8"?>
<p:tagLst xmlns:a="http://schemas.openxmlformats.org/drawingml/2006/main" xmlns:r="http://schemas.openxmlformats.org/officeDocument/2006/relationships" xmlns:p="http://schemas.openxmlformats.org/presentationml/2006/main">
  <p:tag name="AS_UNIQUEID" val="142"/>
</p:tagLst>
</file>

<file path=ppt/tags/tag129.xml><?xml version="1.0" encoding="utf-8"?>
<p:tagLst xmlns:a="http://schemas.openxmlformats.org/drawingml/2006/main" xmlns:r="http://schemas.openxmlformats.org/officeDocument/2006/relationships" xmlns:p="http://schemas.openxmlformats.org/presentationml/2006/main">
  <p:tag name="AS_UNIQUEID" val="143"/>
</p:tagLst>
</file>

<file path=ppt/tags/tag13.xml><?xml version="1.0" encoding="utf-8"?>
<p:tagLst xmlns:a="http://schemas.openxmlformats.org/drawingml/2006/main" xmlns:r="http://schemas.openxmlformats.org/officeDocument/2006/relationships" xmlns:p="http://schemas.openxmlformats.org/presentationml/2006/main">
  <p:tag name="AS_UNIQUEID" val="14"/>
</p:tagLst>
</file>

<file path=ppt/tags/tag130.xml><?xml version="1.0" encoding="utf-8"?>
<p:tagLst xmlns:a="http://schemas.openxmlformats.org/drawingml/2006/main" xmlns:r="http://schemas.openxmlformats.org/officeDocument/2006/relationships" xmlns:p="http://schemas.openxmlformats.org/presentationml/2006/main">
  <p:tag name="AS_UNIQUEID" val="144"/>
</p:tagLst>
</file>

<file path=ppt/tags/tag131.xml><?xml version="1.0" encoding="utf-8"?>
<p:tagLst xmlns:a="http://schemas.openxmlformats.org/drawingml/2006/main" xmlns:r="http://schemas.openxmlformats.org/officeDocument/2006/relationships" xmlns:p="http://schemas.openxmlformats.org/presentationml/2006/main">
  <p:tag name="AS_UNIQUEID" val="145"/>
</p:tagLst>
</file>

<file path=ppt/tags/tag132.xml><?xml version="1.0" encoding="utf-8"?>
<p:tagLst xmlns:a="http://schemas.openxmlformats.org/drawingml/2006/main" xmlns:r="http://schemas.openxmlformats.org/officeDocument/2006/relationships" xmlns:p="http://schemas.openxmlformats.org/presentationml/2006/main">
  <p:tag name="AS_UNIQUEID" val="146"/>
</p:tagLst>
</file>

<file path=ppt/tags/tag133.xml><?xml version="1.0" encoding="utf-8"?>
<p:tagLst xmlns:a="http://schemas.openxmlformats.org/drawingml/2006/main" xmlns:r="http://schemas.openxmlformats.org/officeDocument/2006/relationships" xmlns:p="http://schemas.openxmlformats.org/presentationml/2006/main">
  <p:tag name="AS_UNIQUEID" val="148"/>
</p:tagLst>
</file>

<file path=ppt/tags/tag134.xml><?xml version="1.0" encoding="utf-8"?>
<p:tagLst xmlns:a="http://schemas.openxmlformats.org/drawingml/2006/main" xmlns:r="http://schemas.openxmlformats.org/officeDocument/2006/relationships" xmlns:p="http://schemas.openxmlformats.org/presentationml/2006/main">
  <p:tag name="AS_UNIQUEID" val="149"/>
</p:tagLst>
</file>

<file path=ppt/tags/tag135.xml><?xml version="1.0" encoding="utf-8"?>
<p:tagLst xmlns:a="http://schemas.openxmlformats.org/drawingml/2006/main" xmlns:r="http://schemas.openxmlformats.org/officeDocument/2006/relationships" xmlns:p="http://schemas.openxmlformats.org/presentationml/2006/main">
  <p:tag name="AS_UNIQUEID" val="150"/>
</p:tagLst>
</file>

<file path=ppt/tags/tag136.xml><?xml version="1.0" encoding="utf-8"?>
<p:tagLst xmlns:a="http://schemas.openxmlformats.org/drawingml/2006/main" xmlns:r="http://schemas.openxmlformats.org/officeDocument/2006/relationships" xmlns:p="http://schemas.openxmlformats.org/presentationml/2006/main">
  <p:tag name="AS_UNIQUEID" val="151"/>
</p:tagLst>
</file>

<file path=ppt/tags/tag137.xml><?xml version="1.0" encoding="utf-8"?>
<p:tagLst xmlns:a="http://schemas.openxmlformats.org/drawingml/2006/main" xmlns:r="http://schemas.openxmlformats.org/officeDocument/2006/relationships" xmlns:p="http://schemas.openxmlformats.org/presentationml/2006/main">
  <p:tag name="AS_UNIQUEID" val="153"/>
</p:tagLst>
</file>

<file path=ppt/tags/tag138.xml><?xml version="1.0" encoding="utf-8"?>
<p:tagLst xmlns:a="http://schemas.openxmlformats.org/drawingml/2006/main" xmlns:r="http://schemas.openxmlformats.org/officeDocument/2006/relationships" xmlns:p="http://schemas.openxmlformats.org/presentationml/2006/main">
  <p:tag name="AS_UNIQUEID" val="154"/>
</p:tagLst>
</file>

<file path=ppt/tags/tag139.xml><?xml version="1.0" encoding="utf-8"?>
<p:tagLst xmlns:a="http://schemas.openxmlformats.org/drawingml/2006/main" xmlns:r="http://schemas.openxmlformats.org/officeDocument/2006/relationships" xmlns:p="http://schemas.openxmlformats.org/presentationml/2006/main">
  <p:tag name="AS_UNIQUEID" val="155"/>
</p:tagLst>
</file>

<file path=ppt/tags/tag14.xml><?xml version="1.0" encoding="utf-8"?>
<p:tagLst xmlns:a="http://schemas.openxmlformats.org/drawingml/2006/main" xmlns:r="http://schemas.openxmlformats.org/officeDocument/2006/relationships" xmlns:p="http://schemas.openxmlformats.org/presentationml/2006/main">
  <p:tag name="AS_UNIQUEID" val="15"/>
</p:tagLst>
</file>

<file path=ppt/tags/tag140.xml><?xml version="1.0" encoding="utf-8"?>
<p:tagLst xmlns:a="http://schemas.openxmlformats.org/drawingml/2006/main" xmlns:r="http://schemas.openxmlformats.org/officeDocument/2006/relationships" xmlns:p="http://schemas.openxmlformats.org/presentationml/2006/main">
  <p:tag name="AS_UNIQUEID" val="156"/>
</p:tagLst>
</file>

<file path=ppt/tags/tag141.xml><?xml version="1.0" encoding="utf-8"?>
<p:tagLst xmlns:a="http://schemas.openxmlformats.org/drawingml/2006/main" xmlns:r="http://schemas.openxmlformats.org/officeDocument/2006/relationships" xmlns:p="http://schemas.openxmlformats.org/presentationml/2006/main">
  <p:tag name="AS_UNIQUEID" val="159"/>
</p:tagLst>
</file>

<file path=ppt/tags/tag142.xml><?xml version="1.0" encoding="utf-8"?>
<p:tagLst xmlns:a="http://schemas.openxmlformats.org/drawingml/2006/main" xmlns:r="http://schemas.openxmlformats.org/officeDocument/2006/relationships" xmlns:p="http://schemas.openxmlformats.org/presentationml/2006/main">
  <p:tag name="AS_UNIQUEID" val="162"/>
</p:tagLst>
</file>

<file path=ppt/tags/tag143.xml><?xml version="1.0" encoding="utf-8"?>
<p:tagLst xmlns:a="http://schemas.openxmlformats.org/drawingml/2006/main" xmlns:r="http://schemas.openxmlformats.org/officeDocument/2006/relationships" xmlns:p="http://schemas.openxmlformats.org/presentationml/2006/main">
  <p:tag name="AS_UNIQUEID" val="163"/>
</p:tagLst>
</file>

<file path=ppt/tags/tag144.xml><?xml version="1.0" encoding="utf-8"?>
<p:tagLst xmlns:a="http://schemas.openxmlformats.org/drawingml/2006/main" xmlns:r="http://schemas.openxmlformats.org/officeDocument/2006/relationships" xmlns:p="http://schemas.openxmlformats.org/presentationml/2006/main">
  <p:tag name="AS_UNIQUEID" val="164"/>
</p:tagLst>
</file>

<file path=ppt/tags/tag145.xml><?xml version="1.0" encoding="utf-8"?>
<p:tagLst xmlns:a="http://schemas.openxmlformats.org/drawingml/2006/main" xmlns:r="http://schemas.openxmlformats.org/officeDocument/2006/relationships" xmlns:p="http://schemas.openxmlformats.org/presentationml/2006/main">
  <p:tag name="AS_UNIQUEID" val="160"/>
</p:tagLst>
</file>

<file path=ppt/tags/tag146.xml><?xml version="1.0" encoding="utf-8"?>
<p:tagLst xmlns:a="http://schemas.openxmlformats.org/drawingml/2006/main" xmlns:r="http://schemas.openxmlformats.org/officeDocument/2006/relationships" xmlns:p="http://schemas.openxmlformats.org/presentationml/2006/main">
  <p:tag name="AS_UNIQUEID" val="161"/>
</p:tagLst>
</file>

<file path=ppt/tags/tag147.xml><?xml version="1.0" encoding="utf-8"?>
<p:tagLst xmlns:a="http://schemas.openxmlformats.org/drawingml/2006/main" xmlns:r="http://schemas.openxmlformats.org/officeDocument/2006/relationships" xmlns:p="http://schemas.openxmlformats.org/presentationml/2006/main">
  <p:tag name="AS_UNIQUEID" val="157"/>
</p:tagLst>
</file>

<file path=ppt/tags/tag148.xml><?xml version="1.0" encoding="utf-8"?>
<p:tagLst xmlns:a="http://schemas.openxmlformats.org/drawingml/2006/main" xmlns:r="http://schemas.openxmlformats.org/officeDocument/2006/relationships" xmlns:p="http://schemas.openxmlformats.org/presentationml/2006/main">
  <p:tag name="AS_UNIQUEID" val="158"/>
</p:tagLst>
</file>

<file path=ppt/tags/tag149.xml><?xml version="1.0" encoding="utf-8"?>
<p:tagLst xmlns:a="http://schemas.openxmlformats.org/drawingml/2006/main" xmlns:r="http://schemas.openxmlformats.org/officeDocument/2006/relationships" xmlns:p="http://schemas.openxmlformats.org/presentationml/2006/main">
  <p:tag name="AS_UNIQUEID" val="166"/>
</p:tagLst>
</file>

<file path=ppt/tags/tag15.xml><?xml version="1.0" encoding="utf-8"?>
<p:tagLst xmlns:a="http://schemas.openxmlformats.org/drawingml/2006/main" xmlns:r="http://schemas.openxmlformats.org/officeDocument/2006/relationships" xmlns:p="http://schemas.openxmlformats.org/presentationml/2006/main">
  <p:tag name="AS_UNIQUEID" val="16"/>
</p:tagLst>
</file>

<file path=ppt/tags/tag150.xml><?xml version="1.0" encoding="utf-8"?>
<p:tagLst xmlns:a="http://schemas.openxmlformats.org/drawingml/2006/main" xmlns:r="http://schemas.openxmlformats.org/officeDocument/2006/relationships" xmlns:p="http://schemas.openxmlformats.org/presentationml/2006/main">
  <p:tag name="AS_UNIQUEID" val="167"/>
</p:tagLst>
</file>

<file path=ppt/tags/tag151.xml><?xml version="1.0" encoding="utf-8"?>
<p:tagLst xmlns:a="http://schemas.openxmlformats.org/drawingml/2006/main" xmlns:r="http://schemas.openxmlformats.org/officeDocument/2006/relationships" xmlns:p="http://schemas.openxmlformats.org/presentationml/2006/main">
  <p:tag name="AS_UNIQUEID" val="168"/>
</p:tagLst>
</file>

<file path=ppt/tags/tag152.xml><?xml version="1.0" encoding="utf-8"?>
<p:tagLst xmlns:a="http://schemas.openxmlformats.org/drawingml/2006/main" xmlns:r="http://schemas.openxmlformats.org/officeDocument/2006/relationships" xmlns:p="http://schemas.openxmlformats.org/presentationml/2006/main">
  <p:tag name="AS_UNIQUEID" val="169"/>
</p:tagLst>
</file>

<file path=ppt/tags/tag153.xml><?xml version="1.0" encoding="utf-8"?>
<p:tagLst xmlns:a="http://schemas.openxmlformats.org/drawingml/2006/main" xmlns:r="http://schemas.openxmlformats.org/officeDocument/2006/relationships" xmlns:p="http://schemas.openxmlformats.org/presentationml/2006/main">
  <p:tag name="AS_UNIQUEID" val="171"/>
</p:tagLst>
</file>

<file path=ppt/tags/tag154.xml><?xml version="1.0" encoding="utf-8"?>
<p:tagLst xmlns:a="http://schemas.openxmlformats.org/drawingml/2006/main" xmlns:r="http://schemas.openxmlformats.org/officeDocument/2006/relationships" xmlns:p="http://schemas.openxmlformats.org/presentationml/2006/main">
  <p:tag name="AS_UNIQUEID" val="172"/>
</p:tagLst>
</file>

<file path=ppt/tags/tag155.xml><?xml version="1.0" encoding="utf-8"?>
<p:tagLst xmlns:a="http://schemas.openxmlformats.org/drawingml/2006/main" xmlns:r="http://schemas.openxmlformats.org/officeDocument/2006/relationships" xmlns:p="http://schemas.openxmlformats.org/presentationml/2006/main">
  <p:tag name="AS_UNIQUEID" val="173"/>
</p:tagLst>
</file>

<file path=ppt/tags/tag156.xml><?xml version="1.0" encoding="utf-8"?>
<p:tagLst xmlns:a="http://schemas.openxmlformats.org/drawingml/2006/main" xmlns:r="http://schemas.openxmlformats.org/officeDocument/2006/relationships" xmlns:p="http://schemas.openxmlformats.org/presentationml/2006/main">
  <p:tag name="AS_UNIQUEID" val="174"/>
</p:tagLst>
</file>

<file path=ppt/tags/tag157.xml><?xml version="1.0" encoding="utf-8"?>
<p:tagLst xmlns:a="http://schemas.openxmlformats.org/drawingml/2006/main" xmlns:r="http://schemas.openxmlformats.org/officeDocument/2006/relationships" xmlns:p="http://schemas.openxmlformats.org/presentationml/2006/main">
  <p:tag name="AS_UNIQUEID" val="175"/>
</p:tagLst>
</file>

<file path=ppt/tags/tag158.xml><?xml version="1.0" encoding="utf-8"?>
<p:tagLst xmlns:a="http://schemas.openxmlformats.org/drawingml/2006/main" xmlns:r="http://schemas.openxmlformats.org/officeDocument/2006/relationships" xmlns:p="http://schemas.openxmlformats.org/presentationml/2006/main">
  <p:tag name="AS_UNIQUEID" val="176"/>
</p:tagLst>
</file>

<file path=ppt/tags/tag159.xml><?xml version="1.0" encoding="utf-8"?>
<p:tagLst xmlns:a="http://schemas.openxmlformats.org/drawingml/2006/main" xmlns:r="http://schemas.openxmlformats.org/officeDocument/2006/relationships" xmlns:p="http://schemas.openxmlformats.org/presentationml/2006/main">
  <p:tag name="AS_UNIQUEID" val="177"/>
</p:tagLst>
</file>

<file path=ppt/tags/tag16.xml><?xml version="1.0" encoding="utf-8"?>
<p:tagLst xmlns:a="http://schemas.openxmlformats.org/drawingml/2006/main" xmlns:r="http://schemas.openxmlformats.org/officeDocument/2006/relationships" xmlns:p="http://schemas.openxmlformats.org/presentationml/2006/main">
  <p:tag name="AS_UNIQUEID" val="17"/>
</p:tagLst>
</file>

<file path=ppt/tags/tag160.xml><?xml version="1.0" encoding="utf-8"?>
<p:tagLst xmlns:a="http://schemas.openxmlformats.org/drawingml/2006/main" xmlns:r="http://schemas.openxmlformats.org/officeDocument/2006/relationships" xmlns:p="http://schemas.openxmlformats.org/presentationml/2006/main">
  <p:tag name="AS_UNIQUEID" val="178"/>
</p:tagLst>
</file>

<file path=ppt/tags/tag161.xml><?xml version="1.0" encoding="utf-8"?>
<p:tagLst xmlns:a="http://schemas.openxmlformats.org/drawingml/2006/main" xmlns:r="http://schemas.openxmlformats.org/officeDocument/2006/relationships" xmlns:p="http://schemas.openxmlformats.org/presentationml/2006/main">
  <p:tag name="AS_UNIQUEID" val="179"/>
</p:tagLst>
</file>

<file path=ppt/tags/tag162.xml><?xml version="1.0" encoding="utf-8"?>
<p:tagLst xmlns:a="http://schemas.openxmlformats.org/drawingml/2006/main" xmlns:r="http://schemas.openxmlformats.org/officeDocument/2006/relationships" xmlns:p="http://schemas.openxmlformats.org/presentationml/2006/main">
  <p:tag name="AS_UNIQUEID" val="180"/>
</p:tagLst>
</file>

<file path=ppt/tags/tag163.xml><?xml version="1.0" encoding="utf-8"?>
<p:tagLst xmlns:a="http://schemas.openxmlformats.org/drawingml/2006/main" xmlns:r="http://schemas.openxmlformats.org/officeDocument/2006/relationships" xmlns:p="http://schemas.openxmlformats.org/presentationml/2006/main">
  <p:tag name="AS_UNIQUEID" val="181"/>
</p:tagLst>
</file>

<file path=ppt/tags/tag164.xml><?xml version="1.0" encoding="utf-8"?>
<p:tagLst xmlns:a="http://schemas.openxmlformats.org/drawingml/2006/main" xmlns:r="http://schemas.openxmlformats.org/officeDocument/2006/relationships" xmlns:p="http://schemas.openxmlformats.org/presentationml/2006/main">
  <p:tag name="AS_UNIQUEID" val="182"/>
</p:tagLst>
</file>

<file path=ppt/tags/tag17.xml><?xml version="1.0" encoding="utf-8"?>
<p:tagLst xmlns:a="http://schemas.openxmlformats.org/drawingml/2006/main" xmlns:r="http://schemas.openxmlformats.org/officeDocument/2006/relationships" xmlns:p="http://schemas.openxmlformats.org/presentationml/2006/main">
  <p:tag name="AS_UNIQUEID" val="18"/>
</p:tagLst>
</file>

<file path=ppt/tags/tag18.xml><?xml version="1.0" encoding="utf-8"?>
<p:tagLst xmlns:a="http://schemas.openxmlformats.org/drawingml/2006/main" xmlns:r="http://schemas.openxmlformats.org/officeDocument/2006/relationships" xmlns:p="http://schemas.openxmlformats.org/presentationml/2006/main">
  <p:tag name="AS_UNIQUEID" val="19"/>
</p:tagLst>
</file>

<file path=ppt/tags/tag19.xml><?xml version="1.0" encoding="utf-8"?>
<p:tagLst xmlns:a="http://schemas.openxmlformats.org/drawingml/2006/main" xmlns:r="http://schemas.openxmlformats.org/officeDocument/2006/relationships" xmlns:p="http://schemas.openxmlformats.org/presentationml/2006/main">
  <p:tag name="AS_UNIQUEID" val="20"/>
</p:tagLst>
</file>

<file path=ppt/tags/tag2.xml><?xml version="1.0" encoding="utf-8"?>
<p:tagLst xmlns:a="http://schemas.openxmlformats.org/drawingml/2006/main" xmlns:r="http://schemas.openxmlformats.org/officeDocument/2006/relationships" xmlns:p="http://schemas.openxmlformats.org/presentationml/2006/main">
  <p:tag name="AS_UNIQUEID" val="2"/>
</p:tagLst>
</file>

<file path=ppt/tags/tag20.xml><?xml version="1.0" encoding="utf-8"?>
<p:tagLst xmlns:a="http://schemas.openxmlformats.org/drawingml/2006/main" xmlns:r="http://schemas.openxmlformats.org/officeDocument/2006/relationships" xmlns:p="http://schemas.openxmlformats.org/presentationml/2006/main">
  <p:tag name="AS_UNIQUEID" val="26"/>
</p:tagLst>
</file>

<file path=ppt/tags/tag21.xml><?xml version="1.0" encoding="utf-8"?>
<p:tagLst xmlns:a="http://schemas.openxmlformats.org/drawingml/2006/main" xmlns:r="http://schemas.openxmlformats.org/officeDocument/2006/relationships" xmlns:p="http://schemas.openxmlformats.org/presentationml/2006/main">
  <p:tag name="AS_UNIQUEID" val="27"/>
</p:tagLst>
</file>

<file path=ppt/tags/tag22.xml><?xml version="1.0" encoding="utf-8"?>
<p:tagLst xmlns:a="http://schemas.openxmlformats.org/drawingml/2006/main" xmlns:r="http://schemas.openxmlformats.org/officeDocument/2006/relationships" xmlns:p="http://schemas.openxmlformats.org/presentationml/2006/main">
  <p:tag name="AS_UNIQUEID" val="28"/>
</p:tagLst>
</file>

<file path=ppt/tags/tag23.xml><?xml version="1.0" encoding="utf-8"?>
<p:tagLst xmlns:a="http://schemas.openxmlformats.org/drawingml/2006/main" xmlns:r="http://schemas.openxmlformats.org/officeDocument/2006/relationships" xmlns:p="http://schemas.openxmlformats.org/presentationml/2006/main">
  <p:tag name="AS_UNIQUEID" val="29"/>
</p:tagLst>
</file>

<file path=ppt/tags/tag24.xml><?xml version="1.0" encoding="utf-8"?>
<p:tagLst xmlns:a="http://schemas.openxmlformats.org/drawingml/2006/main" xmlns:r="http://schemas.openxmlformats.org/officeDocument/2006/relationships" xmlns:p="http://schemas.openxmlformats.org/presentationml/2006/main">
  <p:tag name="AS_UNIQUEID" val="30"/>
</p:tagLst>
</file>

<file path=ppt/tags/tag25.xml><?xml version="1.0" encoding="utf-8"?>
<p:tagLst xmlns:a="http://schemas.openxmlformats.org/drawingml/2006/main" xmlns:r="http://schemas.openxmlformats.org/officeDocument/2006/relationships" xmlns:p="http://schemas.openxmlformats.org/presentationml/2006/main">
  <p:tag name="AS_UNIQUEID" val="31"/>
</p:tagLst>
</file>

<file path=ppt/tags/tag26.xml><?xml version="1.0" encoding="utf-8"?>
<p:tagLst xmlns:a="http://schemas.openxmlformats.org/drawingml/2006/main" xmlns:r="http://schemas.openxmlformats.org/officeDocument/2006/relationships" xmlns:p="http://schemas.openxmlformats.org/presentationml/2006/main">
  <p:tag name="AS_UNIQUEID" val="32"/>
</p:tagLst>
</file>

<file path=ppt/tags/tag27.xml><?xml version="1.0" encoding="utf-8"?>
<p:tagLst xmlns:a="http://schemas.openxmlformats.org/drawingml/2006/main" xmlns:r="http://schemas.openxmlformats.org/officeDocument/2006/relationships" xmlns:p="http://schemas.openxmlformats.org/presentationml/2006/main">
  <p:tag name="AS_UNIQUEID" val="33"/>
</p:tagLst>
</file>

<file path=ppt/tags/tag28.xml><?xml version="1.0" encoding="utf-8"?>
<p:tagLst xmlns:a="http://schemas.openxmlformats.org/drawingml/2006/main" xmlns:r="http://schemas.openxmlformats.org/officeDocument/2006/relationships" xmlns:p="http://schemas.openxmlformats.org/presentationml/2006/main">
  <p:tag name="AS_UNIQUEID" val="34"/>
</p:tagLst>
</file>

<file path=ppt/tags/tag29.xml><?xml version="1.0" encoding="utf-8"?>
<p:tagLst xmlns:a="http://schemas.openxmlformats.org/drawingml/2006/main" xmlns:r="http://schemas.openxmlformats.org/officeDocument/2006/relationships" xmlns:p="http://schemas.openxmlformats.org/presentationml/2006/main">
  <p:tag name="AS_UNIQUEID" val="35"/>
</p:tagLst>
</file>

<file path=ppt/tags/tag3.xml><?xml version="1.0" encoding="utf-8"?>
<p:tagLst xmlns:a="http://schemas.openxmlformats.org/drawingml/2006/main" xmlns:r="http://schemas.openxmlformats.org/officeDocument/2006/relationships" xmlns:p="http://schemas.openxmlformats.org/presentationml/2006/main">
  <p:tag name="AS_UNIQUEID" val="3"/>
</p:tagLst>
</file>

<file path=ppt/tags/tag30.xml><?xml version="1.0" encoding="utf-8"?>
<p:tagLst xmlns:a="http://schemas.openxmlformats.org/drawingml/2006/main" xmlns:r="http://schemas.openxmlformats.org/officeDocument/2006/relationships" xmlns:p="http://schemas.openxmlformats.org/presentationml/2006/main">
  <p:tag name="AS_UNIQUEID" val="22"/>
</p:tagLst>
</file>

<file path=ppt/tags/tag31.xml><?xml version="1.0" encoding="utf-8"?>
<p:tagLst xmlns:a="http://schemas.openxmlformats.org/drawingml/2006/main" xmlns:r="http://schemas.openxmlformats.org/officeDocument/2006/relationships" xmlns:p="http://schemas.openxmlformats.org/presentationml/2006/main">
  <p:tag name="AS_UNIQUEID" val="23"/>
</p:tagLst>
</file>

<file path=ppt/tags/tag32.xml><?xml version="1.0" encoding="utf-8"?>
<p:tagLst xmlns:a="http://schemas.openxmlformats.org/drawingml/2006/main" xmlns:r="http://schemas.openxmlformats.org/officeDocument/2006/relationships" xmlns:p="http://schemas.openxmlformats.org/presentationml/2006/main">
  <p:tag name="AS_UNIQUEID" val="24"/>
</p:tagLst>
</file>

<file path=ppt/tags/tag33.xml><?xml version="1.0" encoding="utf-8"?>
<p:tagLst xmlns:a="http://schemas.openxmlformats.org/drawingml/2006/main" xmlns:r="http://schemas.openxmlformats.org/officeDocument/2006/relationships" xmlns:p="http://schemas.openxmlformats.org/presentationml/2006/main">
  <p:tag name="AS_UNIQUEID" val="41"/>
</p:tagLst>
</file>

<file path=ppt/tags/tag34.xml><?xml version="1.0" encoding="utf-8"?>
<p:tagLst xmlns:a="http://schemas.openxmlformats.org/drawingml/2006/main" xmlns:r="http://schemas.openxmlformats.org/officeDocument/2006/relationships" xmlns:p="http://schemas.openxmlformats.org/presentationml/2006/main">
  <p:tag name="AS_UNIQUEID" val="42"/>
</p:tagLst>
</file>

<file path=ppt/tags/tag35.xml><?xml version="1.0" encoding="utf-8"?>
<p:tagLst xmlns:a="http://schemas.openxmlformats.org/drawingml/2006/main" xmlns:r="http://schemas.openxmlformats.org/officeDocument/2006/relationships" xmlns:p="http://schemas.openxmlformats.org/presentationml/2006/main">
  <p:tag name="AS_UNIQUEID" val="43"/>
</p:tagLst>
</file>

<file path=ppt/tags/tag36.xml><?xml version="1.0" encoding="utf-8"?>
<p:tagLst xmlns:a="http://schemas.openxmlformats.org/drawingml/2006/main" xmlns:r="http://schemas.openxmlformats.org/officeDocument/2006/relationships" xmlns:p="http://schemas.openxmlformats.org/presentationml/2006/main">
  <p:tag name="AS_UNIQUEID" val="44"/>
</p:tagLst>
</file>

<file path=ppt/tags/tag37.xml><?xml version="1.0" encoding="utf-8"?>
<p:tagLst xmlns:a="http://schemas.openxmlformats.org/drawingml/2006/main" xmlns:r="http://schemas.openxmlformats.org/officeDocument/2006/relationships" xmlns:p="http://schemas.openxmlformats.org/presentationml/2006/main">
  <p:tag name="AS_UNIQUEID" val="45"/>
</p:tagLst>
</file>

<file path=ppt/tags/tag38.xml><?xml version="1.0" encoding="utf-8"?>
<p:tagLst xmlns:a="http://schemas.openxmlformats.org/drawingml/2006/main" xmlns:r="http://schemas.openxmlformats.org/officeDocument/2006/relationships" xmlns:p="http://schemas.openxmlformats.org/presentationml/2006/main">
  <p:tag name="AS_UNIQUEID" val="46"/>
</p:tagLst>
</file>

<file path=ppt/tags/tag39.xml><?xml version="1.0" encoding="utf-8"?>
<p:tagLst xmlns:a="http://schemas.openxmlformats.org/drawingml/2006/main" xmlns:r="http://schemas.openxmlformats.org/officeDocument/2006/relationships" xmlns:p="http://schemas.openxmlformats.org/presentationml/2006/main">
  <p:tag name="AS_UNIQUEID" val="47"/>
</p:tagLst>
</file>

<file path=ppt/tags/tag4.xml><?xml version="1.0" encoding="utf-8"?>
<p:tagLst xmlns:a="http://schemas.openxmlformats.org/drawingml/2006/main" xmlns:r="http://schemas.openxmlformats.org/officeDocument/2006/relationships" xmlns:p="http://schemas.openxmlformats.org/presentationml/2006/main">
  <p:tag name="AS_UNIQUEID" val="4"/>
</p:tagLst>
</file>

<file path=ppt/tags/tag40.xml><?xml version="1.0" encoding="utf-8"?>
<p:tagLst xmlns:a="http://schemas.openxmlformats.org/drawingml/2006/main" xmlns:r="http://schemas.openxmlformats.org/officeDocument/2006/relationships" xmlns:p="http://schemas.openxmlformats.org/presentationml/2006/main">
  <p:tag name="AS_UNIQUEID" val="48"/>
</p:tagLst>
</file>

<file path=ppt/tags/tag41.xml><?xml version="1.0" encoding="utf-8"?>
<p:tagLst xmlns:a="http://schemas.openxmlformats.org/drawingml/2006/main" xmlns:r="http://schemas.openxmlformats.org/officeDocument/2006/relationships" xmlns:p="http://schemas.openxmlformats.org/presentationml/2006/main">
  <p:tag name="AS_UNIQUEID" val="49"/>
</p:tagLst>
</file>

<file path=ppt/tags/tag42.xml><?xml version="1.0" encoding="utf-8"?>
<p:tagLst xmlns:a="http://schemas.openxmlformats.org/drawingml/2006/main" xmlns:r="http://schemas.openxmlformats.org/officeDocument/2006/relationships" xmlns:p="http://schemas.openxmlformats.org/presentationml/2006/main">
  <p:tag name="AS_UNIQUEID" val="50"/>
</p:tagLst>
</file>

<file path=ppt/tags/tag43.xml><?xml version="1.0" encoding="utf-8"?>
<p:tagLst xmlns:a="http://schemas.openxmlformats.org/drawingml/2006/main" xmlns:r="http://schemas.openxmlformats.org/officeDocument/2006/relationships" xmlns:p="http://schemas.openxmlformats.org/presentationml/2006/main">
  <p:tag name="AS_UNIQUEID" val="51"/>
</p:tagLst>
</file>

<file path=ppt/tags/tag44.xml><?xml version="1.0" encoding="utf-8"?>
<p:tagLst xmlns:a="http://schemas.openxmlformats.org/drawingml/2006/main" xmlns:r="http://schemas.openxmlformats.org/officeDocument/2006/relationships" xmlns:p="http://schemas.openxmlformats.org/presentationml/2006/main">
  <p:tag name="AS_UNIQUEID" val="52"/>
</p:tagLst>
</file>

<file path=ppt/tags/tag45.xml><?xml version="1.0" encoding="utf-8"?>
<p:tagLst xmlns:a="http://schemas.openxmlformats.org/drawingml/2006/main" xmlns:r="http://schemas.openxmlformats.org/officeDocument/2006/relationships" xmlns:p="http://schemas.openxmlformats.org/presentationml/2006/main">
  <p:tag name="AS_UNIQUEID" val="53"/>
</p:tagLst>
</file>

<file path=ppt/tags/tag46.xml><?xml version="1.0" encoding="utf-8"?>
<p:tagLst xmlns:a="http://schemas.openxmlformats.org/drawingml/2006/main" xmlns:r="http://schemas.openxmlformats.org/officeDocument/2006/relationships" xmlns:p="http://schemas.openxmlformats.org/presentationml/2006/main">
  <p:tag name="AS_UNIQUEID" val="37"/>
</p:tagLst>
</file>

<file path=ppt/tags/tag47.xml><?xml version="1.0" encoding="utf-8"?>
<p:tagLst xmlns:a="http://schemas.openxmlformats.org/drawingml/2006/main" xmlns:r="http://schemas.openxmlformats.org/officeDocument/2006/relationships" xmlns:p="http://schemas.openxmlformats.org/presentationml/2006/main">
  <p:tag name="AS_UNIQUEID" val="38"/>
</p:tagLst>
</file>

<file path=ppt/tags/tag48.xml><?xml version="1.0" encoding="utf-8"?>
<p:tagLst xmlns:a="http://schemas.openxmlformats.org/drawingml/2006/main" xmlns:r="http://schemas.openxmlformats.org/officeDocument/2006/relationships" xmlns:p="http://schemas.openxmlformats.org/presentationml/2006/main">
  <p:tag name="AS_UNIQUEID" val="39"/>
</p:tagLst>
</file>

<file path=ppt/tags/tag49.xml><?xml version="1.0" encoding="utf-8"?>
<p:tagLst xmlns:a="http://schemas.openxmlformats.org/drawingml/2006/main" xmlns:r="http://schemas.openxmlformats.org/officeDocument/2006/relationships" xmlns:p="http://schemas.openxmlformats.org/presentationml/2006/main">
  <p:tag name="AS_UNIQUEID" val="55"/>
</p:tagLst>
</file>

<file path=ppt/tags/tag5.xml><?xml version="1.0" encoding="utf-8"?>
<p:tagLst xmlns:a="http://schemas.openxmlformats.org/drawingml/2006/main" xmlns:r="http://schemas.openxmlformats.org/officeDocument/2006/relationships" xmlns:p="http://schemas.openxmlformats.org/presentationml/2006/main">
  <p:tag name="AS_UNIQUEID" val="5"/>
</p:tagLst>
</file>

<file path=ppt/tags/tag50.xml><?xml version="1.0" encoding="utf-8"?>
<p:tagLst xmlns:a="http://schemas.openxmlformats.org/drawingml/2006/main" xmlns:r="http://schemas.openxmlformats.org/officeDocument/2006/relationships" xmlns:p="http://schemas.openxmlformats.org/presentationml/2006/main">
  <p:tag name="AS_UNIQUEID" val="56"/>
</p:tagLst>
</file>

<file path=ppt/tags/tag51.xml><?xml version="1.0" encoding="utf-8"?>
<p:tagLst xmlns:a="http://schemas.openxmlformats.org/drawingml/2006/main" xmlns:r="http://schemas.openxmlformats.org/officeDocument/2006/relationships" xmlns:p="http://schemas.openxmlformats.org/presentationml/2006/main">
  <p:tag name="AS_UNIQUEID" val="57"/>
</p:tagLst>
</file>

<file path=ppt/tags/tag52.xml><?xml version="1.0" encoding="utf-8"?>
<p:tagLst xmlns:a="http://schemas.openxmlformats.org/drawingml/2006/main" xmlns:r="http://schemas.openxmlformats.org/officeDocument/2006/relationships" xmlns:p="http://schemas.openxmlformats.org/presentationml/2006/main">
  <p:tag name="AS_UNIQUEID" val="58"/>
</p:tagLst>
</file>

<file path=ppt/tags/tag53.xml><?xml version="1.0" encoding="utf-8"?>
<p:tagLst xmlns:a="http://schemas.openxmlformats.org/drawingml/2006/main" xmlns:r="http://schemas.openxmlformats.org/officeDocument/2006/relationships" xmlns:p="http://schemas.openxmlformats.org/presentationml/2006/main">
  <p:tag name="AS_UNIQUEID" val="59"/>
</p:tagLst>
</file>

<file path=ppt/tags/tag54.xml><?xml version="1.0" encoding="utf-8"?>
<p:tagLst xmlns:a="http://schemas.openxmlformats.org/drawingml/2006/main" xmlns:r="http://schemas.openxmlformats.org/officeDocument/2006/relationships" xmlns:p="http://schemas.openxmlformats.org/presentationml/2006/main">
  <p:tag name="AS_UNIQUEID" val="60"/>
</p:tagLst>
</file>

<file path=ppt/tags/tag55.xml><?xml version="1.0" encoding="utf-8"?>
<p:tagLst xmlns:a="http://schemas.openxmlformats.org/drawingml/2006/main" xmlns:r="http://schemas.openxmlformats.org/officeDocument/2006/relationships" xmlns:p="http://schemas.openxmlformats.org/presentationml/2006/main">
  <p:tag name="AS_UNIQUEID" val="61"/>
</p:tagLst>
</file>

<file path=ppt/tags/tag56.xml><?xml version="1.0" encoding="utf-8"?>
<p:tagLst xmlns:a="http://schemas.openxmlformats.org/drawingml/2006/main" xmlns:r="http://schemas.openxmlformats.org/officeDocument/2006/relationships" xmlns:p="http://schemas.openxmlformats.org/presentationml/2006/main">
  <p:tag name="AS_UNIQUEID" val="62"/>
</p:tagLst>
</file>

<file path=ppt/tags/tag57.xml><?xml version="1.0" encoding="utf-8"?>
<p:tagLst xmlns:a="http://schemas.openxmlformats.org/drawingml/2006/main" xmlns:r="http://schemas.openxmlformats.org/officeDocument/2006/relationships" xmlns:p="http://schemas.openxmlformats.org/presentationml/2006/main">
  <p:tag name="AS_UNIQUEID" val="63"/>
</p:tagLst>
</file>

<file path=ppt/tags/tag58.xml><?xml version="1.0" encoding="utf-8"?>
<p:tagLst xmlns:a="http://schemas.openxmlformats.org/drawingml/2006/main" xmlns:r="http://schemas.openxmlformats.org/officeDocument/2006/relationships" xmlns:p="http://schemas.openxmlformats.org/presentationml/2006/main">
  <p:tag name="AS_UNIQUEID" val="64"/>
</p:tagLst>
</file>

<file path=ppt/tags/tag59.xml><?xml version="1.0" encoding="utf-8"?>
<p:tagLst xmlns:a="http://schemas.openxmlformats.org/drawingml/2006/main" xmlns:r="http://schemas.openxmlformats.org/officeDocument/2006/relationships" xmlns:p="http://schemas.openxmlformats.org/presentationml/2006/main">
  <p:tag name="AS_UNIQUEID" val="65"/>
</p:tagLst>
</file>

<file path=ppt/tags/tag6.xml><?xml version="1.0" encoding="utf-8"?>
<p:tagLst xmlns:a="http://schemas.openxmlformats.org/drawingml/2006/main" xmlns:r="http://schemas.openxmlformats.org/officeDocument/2006/relationships" xmlns:p="http://schemas.openxmlformats.org/presentationml/2006/main">
  <p:tag name="AS_UNIQUEID" val="6"/>
</p:tagLst>
</file>

<file path=ppt/tags/tag60.xml><?xml version="1.0" encoding="utf-8"?>
<p:tagLst xmlns:a="http://schemas.openxmlformats.org/drawingml/2006/main" xmlns:r="http://schemas.openxmlformats.org/officeDocument/2006/relationships" xmlns:p="http://schemas.openxmlformats.org/presentationml/2006/main">
  <p:tag name="AS_UNIQUEID" val="66"/>
</p:tagLst>
</file>

<file path=ppt/tags/tag61.xml><?xml version="1.0" encoding="utf-8"?>
<p:tagLst xmlns:a="http://schemas.openxmlformats.org/drawingml/2006/main" xmlns:r="http://schemas.openxmlformats.org/officeDocument/2006/relationships" xmlns:p="http://schemas.openxmlformats.org/presentationml/2006/main">
  <p:tag name="AS_UNIQUEID" val="67"/>
</p:tagLst>
</file>

<file path=ppt/tags/tag62.xml><?xml version="1.0" encoding="utf-8"?>
<p:tagLst xmlns:a="http://schemas.openxmlformats.org/drawingml/2006/main" xmlns:r="http://schemas.openxmlformats.org/officeDocument/2006/relationships" xmlns:p="http://schemas.openxmlformats.org/presentationml/2006/main">
  <p:tag name="AS_UNIQUEID" val="68"/>
</p:tagLst>
</file>

<file path=ppt/tags/tag63.xml><?xml version="1.0" encoding="utf-8"?>
<p:tagLst xmlns:a="http://schemas.openxmlformats.org/drawingml/2006/main" xmlns:r="http://schemas.openxmlformats.org/officeDocument/2006/relationships" xmlns:p="http://schemas.openxmlformats.org/presentationml/2006/main">
  <p:tag name="AS_UNIQUEID" val="69"/>
</p:tagLst>
</file>

<file path=ppt/tags/tag64.xml><?xml version="1.0" encoding="utf-8"?>
<p:tagLst xmlns:a="http://schemas.openxmlformats.org/drawingml/2006/main" xmlns:r="http://schemas.openxmlformats.org/officeDocument/2006/relationships" xmlns:p="http://schemas.openxmlformats.org/presentationml/2006/main">
  <p:tag name="AS_UNIQUEID" val="70"/>
</p:tagLst>
</file>

<file path=ppt/tags/tag65.xml><?xml version="1.0" encoding="utf-8"?>
<p:tagLst xmlns:a="http://schemas.openxmlformats.org/drawingml/2006/main" xmlns:r="http://schemas.openxmlformats.org/officeDocument/2006/relationships" xmlns:p="http://schemas.openxmlformats.org/presentationml/2006/main">
  <p:tag name="AS_UNIQUEID" val="72"/>
</p:tagLst>
</file>

<file path=ppt/tags/tag66.xml><?xml version="1.0" encoding="utf-8"?>
<p:tagLst xmlns:a="http://schemas.openxmlformats.org/drawingml/2006/main" xmlns:r="http://schemas.openxmlformats.org/officeDocument/2006/relationships" xmlns:p="http://schemas.openxmlformats.org/presentationml/2006/main">
  <p:tag name="AS_UNIQUEID" val="73"/>
</p:tagLst>
</file>

<file path=ppt/tags/tag67.xml><?xml version="1.0" encoding="utf-8"?>
<p:tagLst xmlns:a="http://schemas.openxmlformats.org/drawingml/2006/main" xmlns:r="http://schemas.openxmlformats.org/officeDocument/2006/relationships" xmlns:p="http://schemas.openxmlformats.org/presentationml/2006/main">
  <p:tag name="AS_UNIQUEID" val="74"/>
</p:tagLst>
</file>

<file path=ppt/tags/tag68.xml><?xml version="1.0" encoding="utf-8"?>
<p:tagLst xmlns:a="http://schemas.openxmlformats.org/drawingml/2006/main" xmlns:r="http://schemas.openxmlformats.org/officeDocument/2006/relationships" xmlns:p="http://schemas.openxmlformats.org/presentationml/2006/main">
  <p:tag name="AS_UNIQUEID" val="76"/>
</p:tagLst>
</file>

<file path=ppt/tags/tag69.xml><?xml version="1.0" encoding="utf-8"?>
<p:tagLst xmlns:a="http://schemas.openxmlformats.org/drawingml/2006/main" xmlns:r="http://schemas.openxmlformats.org/officeDocument/2006/relationships" xmlns:p="http://schemas.openxmlformats.org/presentationml/2006/main">
  <p:tag name="AS_UNIQUEID" val="77"/>
</p:tagLst>
</file>

<file path=ppt/tags/tag7.xml><?xml version="1.0" encoding="utf-8"?>
<p:tagLst xmlns:a="http://schemas.openxmlformats.org/drawingml/2006/main" xmlns:r="http://schemas.openxmlformats.org/officeDocument/2006/relationships" xmlns:p="http://schemas.openxmlformats.org/presentationml/2006/main">
  <p:tag name="AS_UNIQUEID" val="7"/>
</p:tagLst>
</file>

<file path=ppt/tags/tag70.xml><?xml version="1.0" encoding="utf-8"?>
<p:tagLst xmlns:a="http://schemas.openxmlformats.org/drawingml/2006/main" xmlns:r="http://schemas.openxmlformats.org/officeDocument/2006/relationships" xmlns:p="http://schemas.openxmlformats.org/presentationml/2006/main">
  <p:tag name="AS_UNIQUEID" val="78"/>
</p:tagLst>
</file>

<file path=ppt/tags/tag71.xml><?xml version="1.0" encoding="utf-8"?>
<p:tagLst xmlns:a="http://schemas.openxmlformats.org/drawingml/2006/main" xmlns:r="http://schemas.openxmlformats.org/officeDocument/2006/relationships" xmlns:p="http://schemas.openxmlformats.org/presentationml/2006/main">
  <p:tag name="AS_UNIQUEID" val="79"/>
</p:tagLst>
</file>

<file path=ppt/tags/tag72.xml><?xml version="1.0" encoding="utf-8"?>
<p:tagLst xmlns:a="http://schemas.openxmlformats.org/drawingml/2006/main" xmlns:r="http://schemas.openxmlformats.org/officeDocument/2006/relationships" xmlns:p="http://schemas.openxmlformats.org/presentationml/2006/main">
  <p:tag name="AS_UNIQUEID" val="80"/>
</p:tagLst>
</file>

<file path=ppt/tags/tag73.xml><?xml version="1.0" encoding="utf-8"?>
<p:tagLst xmlns:a="http://schemas.openxmlformats.org/drawingml/2006/main" xmlns:r="http://schemas.openxmlformats.org/officeDocument/2006/relationships" xmlns:p="http://schemas.openxmlformats.org/presentationml/2006/main">
  <p:tag name="AS_UNIQUEID" val="81"/>
</p:tagLst>
</file>

<file path=ppt/tags/tag74.xml><?xml version="1.0" encoding="utf-8"?>
<p:tagLst xmlns:a="http://schemas.openxmlformats.org/drawingml/2006/main" xmlns:r="http://schemas.openxmlformats.org/officeDocument/2006/relationships" xmlns:p="http://schemas.openxmlformats.org/presentationml/2006/main">
  <p:tag name="AS_UNIQUEID" val="82"/>
</p:tagLst>
</file>

<file path=ppt/tags/tag75.xml><?xml version="1.0" encoding="utf-8"?>
<p:tagLst xmlns:a="http://schemas.openxmlformats.org/drawingml/2006/main" xmlns:r="http://schemas.openxmlformats.org/officeDocument/2006/relationships" xmlns:p="http://schemas.openxmlformats.org/presentationml/2006/main">
  <p:tag name="AS_UNIQUEID" val="83"/>
</p:tagLst>
</file>

<file path=ppt/tags/tag76.xml><?xml version="1.0" encoding="utf-8"?>
<p:tagLst xmlns:a="http://schemas.openxmlformats.org/drawingml/2006/main" xmlns:r="http://schemas.openxmlformats.org/officeDocument/2006/relationships" xmlns:p="http://schemas.openxmlformats.org/presentationml/2006/main">
  <p:tag name="AS_UNIQUEID" val="84"/>
</p:tagLst>
</file>

<file path=ppt/tags/tag77.xml><?xml version="1.0" encoding="utf-8"?>
<p:tagLst xmlns:a="http://schemas.openxmlformats.org/drawingml/2006/main" xmlns:r="http://schemas.openxmlformats.org/officeDocument/2006/relationships" xmlns:p="http://schemas.openxmlformats.org/presentationml/2006/main">
  <p:tag name="AS_UNIQUEID" val="85"/>
</p:tagLst>
</file>

<file path=ppt/tags/tag78.xml><?xml version="1.0" encoding="utf-8"?>
<p:tagLst xmlns:a="http://schemas.openxmlformats.org/drawingml/2006/main" xmlns:r="http://schemas.openxmlformats.org/officeDocument/2006/relationships" xmlns:p="http://schemas.openxmlformats.org/presentationml/2006/main">
  <p:tag name="AS_UNIQUEID" val="86"/>
</p:tagLst>
</file>

<file path=ppt/tags/tag79.xml><?xml version="1.0" encoding="utf-8"?>
<p:tagLst xmlns:a="http://schemas.openxmlformats.org/drawingml/2006/main" xmlns:r="http://schemas.openxmlformats.org/officeDocument/2006/relationships" xmlns:p="http://schemas.openxmlformats.org/presentationml/2006/main">
  <p:tag name="AS_UNIQUEID" val="87"/>
</p:tagLst>
</file>

<file path=ppt/tags/tag8.xml><?xml version="1.0" encoding="utf-8"?>
<p:tagLst xmlns:a="http://schemas.openxmlformats.org/drawingml/2006/main" xmlns:r="http://schemas.openxmlformats.org/officeDocument/2006/relationships" xmlns:p="http://schemas.openxmlformats.org/presentationml/2006/main">
  <p:tag name="AS_UNIQUEID" val="8"/>
</p:tagLst>
</file>

<file path=ppt/tags/tag80.xml><?xml version="1.0" encoding="utf-8"?>
<p:tagLst xmlns:a="http://schemas.openxmlformats.org/drawingml/2006/main" xmlns:r="http://schemas.openxmlformats.org/officeDocument/2006/relationships" xmlns:p="http://schemas.openxmlformats.org/presentationml/2006/main">
  <p:tag name="AS_UNIQUEID" val="88"/>
</p:tagLst>
</file>

<file path=ppt/tags/tag81.xml><?xml version="1.0" encoding="utf-8"?>
<p:tagLst xmlns:a="http://schemas.openxmlformats.org/drawingml/2006/main" xmlns:r="http://schemas.openxmlformats.org/officeDocument/2006/relationships" xmlns:p="http://schemas.openxmlformats.org/presentationml/2006/main">
  <p:tag name="AS_UNIQUEID" val="89"/>
</p:tagLst>
</file>

<file path=ppt/tags/tag82.xml><?xml version="1.0" encoding="utf-8"?>
<p:tagLst xmlns:a="http://schemas.openxmlformats.org/drawingml/2006/main" xmlns:r="http://schemas.openxmlformats.org/officeDocument/2006/relationships" xmlns:p="http://schemas.openxmlformats.org/presentationml/2006/main">
  <p:tag name="AS_UNIQUEID" val="90"/>
</p:tagLst>
</file>

<file path=ppt/tags/tag83.xml><?xml version="1.0" encoding="utf-8"?>
<p:tagLst xmlns:a="http://schemas.openxmlformats.org/drawingml/2006/main" xmlns:r="http://schemas.openxmlformats.org/officeDocument/2006/relationships" xmlns:p="http://schemas.openxmlformats.org/presentationml/2006/main">
  <p:tag name="AS_UNIQUEID" val="91"/>
</p:tagLst>
</file>

<file path=ppt/tags/tag84.xml><?xml version="1.0" encoding="utf-8"?>
<p:tagLst xmlns:a="http://schemas.openxmlformats.org/drawingml/2006/main" xmlns:r="http://schemas.openxmlformats.org/officeDocument/2006/relationships" xmlns:p="http://schemas.openxmlformats.org/presentationml/2006/main">
  <p:tag name="AS_UNIQUEID" val="93"/>
</p:tagLst>
</file>

<file path=ppt/tags/tag85.xml><?xml version="1.0" encoding="utf-8"?>
<p:tagLst xmlns:a="http://schemas.openxmlformats.org/drawingml/2006/main" xmlns:r="http://schemas.openxmlformats.org/officeDocument/2006/relationships" xmlns:p="http://schemas.openxmlformats.org/presentationml/2006/main">
  <p:tag name="AS_UNIQUEID" val="94"/>
</p:tagLst>
</file>

<file path=ppt/tags/tag86.xml><?xml version="1.0" encoding="utf-8"?>
<p:tagLst xmlns:a="http://schemas.openxmlformats.org/drawingml/2006/main" xmlns:r="http://schemas.openxmlformats.org/officeDocument/2006/relationships" xmlns:p="http://schemas.openxmlformats.org/presentationml/2006/main">
  <p:tag name="AS_UNIQUEID" val="95"/>
</p:tagLst>
</file>

<file path=ppt/tags/tag87.xml><?xml version="1.0" encoding="utf-8"?>
<p:tagLst xmlns:a="http://schemas.openxmlformats.org/drawingml/2006/main" xmlns:r="http://schemas.openxmlformats.org/officeDocument/2006/relationships" xmlns:p="http://schemas.openxmlformats.org/presentationml/2006/main">
  <p:tag name="AS_UNIQUEID" val="96"/>
</p:tagLst>
</file>

<file path=ppt/tags/tag88.xml><?xml version="1.0" encoding="utf-8"?>
<p:tagLst xmlns:a="http://schemas.openxmlformats.org/drawingml/2006/main" xmlns:r="http://schemas.openxmlformats.org/officeDocument/2006/relationships" xmlns:p="http://schemas.openxmlformats.org/presentationml/2006/main">
  <p:tag name="AS_UNIQUEID" val="98"/>
</p:tagLst>
</file>

<file path=ppt/tags/tag89.xml><?xml version="1.0" encoding="utf-8"?>
<p:tagLst xmlns:a="http://schemas.openxmlformats.org/drawingml/2006/main" xmlns:r="http://schemas.openxmlformats.org/officeDocument/2006/relationships" xmlns:p="http://schemas.openxmlformats.org/presentationml/2006/main">
  <p:tag name="AS_UNIQUEID" val="99"/>
</p:tagLst>
</file>

<file path=ppt/tags/tag9.xml><?xml version="1.0" encoding="utf-8"?>
<p:tagLst xmlns:a="http://schemas.openxmlformats.org/drawingml/2006/main" xmlns:r="http://schemas.openxmlformats.org/officeDocument/2006/relationships" xmlns:p="http://schemas.openxmlformats.org/presentationml/2006/main">
  <p:tag name="AS_UNIQUEID" val="9"/>
</p:tagLst>
</file>

<file path=ppt/tags/tag90.xml><?xml version="1.0" encoding="utf-8"?>
<p:tagLst xmlns:a="http://schemas.openxmlformats.org/drawingml/2006/main" xmlns:r="http://schemas.openxmlformats.org/officeDocument/2006/relationships" xmlns:p="http://schemas.openxmlformats.org/presentationml/2006/main">
  <p:tag name="AS_UNIQUEID" val="100"/>
</p:tagLst>
</file>

<file path=ppt/tags/tag91.xml><?xml version="1.0" encoding="utf-8"?>
<p:tagLst xmlns:a="http://schemas.openxmlformats.org/drawingml/2006/main" xmlns:r="http://schemas.openxmlformats.org/officeDocument/2006/relationships" xmlns:p="http://schemas.openxmlformats.org/presentationml/2006/main">
  <p:tag name="AS_UNIQUEID" val="101"/>
</p:tagLst>
</file>

<file path=ppt/tags/tag92.xml><?xml version="1.0" encoding="utf-8"?>
<p:tagLst xmlns:a="http://schemas.openxmlformats.org/drawingml/2006/main" xmlns:r="http://schemas.openxmlformats.org/officeDocument/2006/relationships" xmlns:p="http://schemas.openxmlformats.org/presentationml/2006/main">
  <p:tag name="AS_UNIQUEID" val="102"/>
</p:tagLst>
</file>

<file path=ppt/tags/tag93.xml><?xml version="1.0" encoding="utf-8"?>
<p:tagLst xmlns:a="http://schemas.openxmlformats.org/drawingml/2006/main" xmlns:r="http://schemas.openxmlformats.org/officeDocument/2006/relationships" xmlns:p="http://schemas.openxmlformats.org/presentationml/2006/main">
  <p:tag name="AS_UNIQUEID" val="103"/>
</p:tagLst>
</file>

<file path=ppt/tags/tag94.xml><?xml version="1.0" encoding="utf-8"?>
<p:tagLst xmlns:a="http://schemas.openxmlformats.org/drawingml/2006/main" xmlns:r="http://schemas.openxmlformats.org/officeDocument/2006/relationships" xmlns:p="http://schemas.openxmlformats.org/presentationml/2006/main">
  <p:tag name="AS_UNIQUEID" val="104"/>
</p:tagLst>
</file>

<file path=ppt/tags/tag95.xml><?xml version="1.0" encoding="utf-8"?>
<p:tagLst xmlns:a="http://schemas.openxmlformats.org/drawingml/2006/main" xmlns:r="http://schemas.openxmlformats.org/officeDocument/2006/relationships" xmlns:p="http://schemas.openxmlformats.org/presentationml/2006/main">
  <p:tag name="AS_UNIQUEID" val="106"/>
</p:tagLst>
</file>

<file path=ppt/tags/tag96.xml><?xml version="1.0" encoding="utf-8"?>
<p:tagLst xmlns:a="http://schemas.openxmlformats.org/drawingml/2006/main" xmlns:r="http://schemas.openxmlformats.org/officeDocument/2006/relationships" xmlns:p="http://schemas.openxmlformats.org/presentationml/2006/main">
  <p:tag name="AS_UNIQUEID" val="107"/>
</p:tagLst>
</file>

<file path=ppt/tags/tag97.xml><?xml version="1.0" encoding="utf-8"?>
<p:tagLst xmlns:a="http://schemas.openxmlformats.org/drawingml/2006/main" xmlns:r="http://schemas.openxmlformats.org/officeDocument/2006/relationships" xmlns:p="http://schemas.openxmlformats.org/presentationml/2006/main">
  <p:tag name="AS_UNIQUEID" val="108"/>
</p:tagLst>
</file>

<file path=ppt/tags/tag98.xml><?xml version="1.0" encoding="utf-8"?>
<p:tagLst xmlns:a="http://schemas.openxmlformats.org/drawingml/2006/main" xmlns:r="http://schemas.openxmlformats.org/officeDocument/2006/relationships" xmlns:p="http://schemas.openxmlformats.org/presentationml/2006/main">
  <p:tag name="AS_UNIQUEID" val="109"/>
</p:tagLst>
</file>

<file path=ppt/tags/tag99.xml><?xml version="1.0" encoding="utf-8"?>
<p:tagLst xmlns:a="http://schemas.openxmlformats.org/drawingml/2006/main" xmlns:r="http://schemas.openxmlformats.org/officeDocument/2006/relationships" xmlns:p="http://schemas.openxmlformats.org/presentationml/2006/main">
  <p:tag name="AS_UNIQUEID" val="110"/>
</p:tagLst>
</file>

<file path=ppt/theme/theme1.xml><?xml version="1.0" encoding="utf-8"?>
<a:theme xmlns:a="http://schemas.openxmlformats.org/drawingml/2006/main" name="Basis">
  <a:themeElements>
    <a:clrScheme name="AEC Brand colours">
      <a:dk1>
        <a:srgbClr val="404042"/>
      </a:dk1>
      <a:lt1>
        <a:srgbClr val="FFFFFF"/>
      </a:lt1>
      <a:dk2>
        <a:srgbClr val="632E62"/>
      </a:dk2>
      <a:lt2>
        <a:srgbClr val="E6E6E6"/>
      </a:lt2>
      <a:accent1>
        <a:srgbClr val="6E267B"/>
      </a:accent1>
      <a:accent2>
        <a:srgbClr val="AF1685"/>
      </a:accent2>
      <a:accent3>
        <a:srgbClr val="888B8D"/>
      </a:accent3>
      <a:accent4>
        <a:srgbClr val="009CDE"/>
      </a:accent4>
      <a:accent5>
        <a:srgbClr val="003591"/>
      </a:accent5>
      <a:accent6>
        <a:srgbClr val="FFFFFF"/>
      </a:accent6>
      <a:hlink>
        <a:srgbClr val="0066FF"/>
      </a:hlink>
      <a:folHlink>
        <a:srgbClr val="666699"/>
      </a:folHlink>
    </a:clrScheme>
    <a:fontScheme name="AEC Helvetica Neue">
      <a:majorFont>
        <a:latin typeface="HelveticaNeueLT Std Thin"/>
        <a:ea typeface="Arial"/>
        <a:cs typeface="Arial"/>
      </a:majorFont>
      <a:minorFont>
        <a:latin typeface="HelveticaNeueLT Std Lt"/>
        <a:ea typeface="Arial"/>
        <a:cs typeface="Arial"/>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spDef>
      <a:spPr>
        <a:ln>
          <a:noFill/>
        </a:ln>
      </a:spPr>
      <a:bodyPr rtlCol="0" anchor="ctr"/>
      <a:lstStyle>
        <a:defPPr algn="ctr">
          <a:defRPr baseline="-25000"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AEC PowerPoint template - REFERENDUM_IEPP_01.pptx" id="{A16F0964-05BC-4EFF-862A-616C5DB0D1BF}" vid="{BF4F0A6D-EB76-4132-86D0-624F5E52BFF7}"/>
    </a:ext>
  </a:extLst>
</a:theme>
</file>

<file path=ppt/theme/theme2.xml><?xml version="1.0" encoding="utf-8"?>
<a:theme xmlns:a="http://schemas.openxmlformats.org/drawingml/2006/main" name="Basis">
  <a:themeElements>
    <a:clrScheme name="AEC Brand colours">
      <a:dk1>
        <a:srgbClr val="404042"/>
      </a:dk1>
      <a:lt1>
        <a:srgbClr val="FFFFFF"/>
      </a:lt1>
      <a:dk2>
        <a:srgbClr val="632E62"/>
      </a:dk2>
      <a:lt2>
        <a:srgbClr val="E6E6E6"/>
      </a:lt2>
      <a:accent1>
        <a:srgbClr val="6E267B"/>
      </a:accent1>
      <a:accent2>
        <a:srgbClr val="AF1685"/>
      </a:accent2>
      <a:accent3>
        <a:srgbClr val="888B8D"/>
      </a:accent3>
      <a:accent4>
        <a:srgbClr val="009CDE"/>
      </a:accent4>
      <a:accent5>
        <a:srgbClr val="003591"/>
      </a:accent5>
      <a:accent6>
        <a:srgbClr val="FFFFFF"/>
      </a:accent6>
      <a:hlink>
        <a:srgbClr val="0066FF"/>
      </a:hlink>
      <a:folHlink>
        <a:srgbClr val="666699"/>
      </a:folHlink>
    </a:clrScheme>
    <a:fontScheme name="AEC Helvetica Neue">
      <a:majorFont>
        <a:latin typeface="HelveticaNeueLT Std Thin"/>
        <a:ea typeface="Arial"/>
        <a:cs typeface="Arial"/>
      </a:majorFont>
      <a:minorFont>
        <a:latin typeface="HelveticaNeueLT Std Lt"/>
        <a:ea typeface="Arial"/>
        <a:cs typeface="Arial"/>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spDef>
      <a:spPr>
        <a:ln>
          <a:noFill/>
        </a:ln>
      </a:spPr>
      <a:bodyPr rtlCol="0" anchor="ctr"/>
      <a:lstStyle>
        <a:defPPr algn="ctr">
          <a:defRPr baseline="-25000"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0D646FA5-4750-492F-9DC5-6088F5CF0F5A}" vid="{E28B16D9-82F4-42AC-932A-BCE9DC6CE2B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etadata xmlns="http://www.objective.com/ecm/document/metadata/0B3863E18DF240919C16D6794A52FDA5" version="1.0.0">
  <systemFields>
    <field name="Objective-Id">
      <value order="0">A4376158</value>
    </field>
    <field name="Objective-Title">
      <value order="0">Presentation - External Provider - CALD electoral education</value>
    </field>
    <field name="Objective-Description">
      <value order="0"/>
    </field>
    <field name="Objective-CreationStamp">
      <value order="0">2024-03-08T02:47:11Z</value>
    </field>
    <field name="Objective-IsApproved">
      <value order="0">false</value>
    </field>
    <field name="Objective-IsPublished">
      <value order="0">true</value>
    </field>
    <field name="Objective-DatePublished">
      <value order="0">2024-07-29T23:58:58Z</value>
    </field>
    <field name="Objective-ModificationStamp">
      <value order="0">2024-07-29T23:58:58Z</value>
    </field>
    <field name="Objective-Owner">
      <value order="0">Nell Rooney</value>
    </field>
    <field name="Objective-Path">
      <value order="0">Objective Global Folder:AEC File Plan:Deputy Electoral Commissioner:Communications, Education and Engagement Branch:Electoral Education:Community Education:Electoral Education:CALD:External Provider - CALD electoral education</value>
    </field>
    <field name="Objective-Parent">
      <value order="0">External Provider - CALD electoral education</value>
    </field>
    <field name="Objective-State">
      <value order="0">Published</value>
    </field>
    <field name="Objective-VersionId">
      <value order="0">vA6381512</value>
    </field>
    <field name="Objective-Version">
      <value order="0">2.0</value>
    </field>
    <field name="Objective-VersionNumber">
      <value order="0">15</value>
    </field>
    <field name="Objective-VersionComment">
      <value order="0"/>
    </field>
    <field name="Objective-FileNumber">
      <value order="0">2023/10462</value>
    </field>
    <field name="Objective-Classification">
      <value order="0">OFFICIAL</value>
    </field>
    <field name="Objective-Caveats">
      <value order="0"/>
    </field>
  </systemFields>
  <catalogues/>
</metadat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50D352D0CFCEC4D96D5B17170B1702A" ma:contentTypeVersion="12" ma:contentTypeDescription="Create a new document." ma:contentTypeScope="" ma:versionID="f691cf2002d90cb913b7b462de5e0130">
  <xsd:schema xmlns:xsd="http://www.w3.org/2001/XMLSchema" xmlns:xs="http://www.w3.org/2001/XMLSchema" xmlns:p="http://schemas.microsoft.com/office/2006/metadata/properties" xmlns:ns2="01c2c77a-982f-4476-ba10-268619503053" xmlns:ns3="929f8256-53ba-4be8-8423-420553242c5d" targetNamespace="http://schemas.microsoft.com/office/2006/metadata/properties" ma:root="true" ma:fieldsID="4a0f2a5e066db899947d23e12846db0b" ns2:_="" ns3:_="">
    <xsd:import namespace="01c2c77a-982f-4476-ba10-268619503053"/>
    <xsd:import namespace="929f8256-53ba-4be8-8423-420553242c5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c2c77a-982f-4476-ba10-2686195030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7a5e402-6aca-4b07-a8c8-bb1ed2e828e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29f8256-53ba-4be8-8423-420553242c5d"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2ffb4e84-6c02-4895-94ed-41a9aca4619d}" ma:internalName="TaxCatchAll" ma:showField="CatchAllData" ma:web="929f8256-53ba-4be8-8423-420553242c5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lcf76f155ced4ddcb4097134ff3c332f xmlns="01c2c77a-982f-4476-ba10-268619503053">
      <Terms xmlns="http://schemas.microsoft.com/office/infopath/2007/PartnerControls"/>
    </lcf76f155ced4ddcb4097134ff3c332f>
    <TaxCatchAll xmlns="929f8256-53ba-4be8-8423-420553242c5d" xsi:nil="true"/>
  </documentManagement>
</p:properties>
</file>

<file path=customXml/itemProps1.xml><?xml version="1.0" encoding="utf-8"?>
<ds:datastoreItem xmlns:ds="http://schemas.openxmlformats.org/officeDocument/2006/customXml" ds:itemID="{5745109E-2DDF-40CB-AC2B-FF9B10C90820}">
  <ds:schemaRefs>
    <ds:schemaRef ds:uri="http://www.objective.com/ecm/document/metadata/0B3863E18DF240919C16D6794A52FDA5"/>
  </ds:schemaRefs>
</ds:datastoreItem>
</file>

<file path=customXml/itemProps2.xml><?xml version="1.0" encoding="utf-8"?>
<ds:datastoreItem xmlns:ds="http://schemas.openxmlformats.org/officeDocument/2006/customXml" ds:itemID="{61F13114-4D30-4A6B-83AD-101129716416}">
  <ds:schemaRefs>
    <ds:schemaRef ds:uri="http://schemas.microsoft.com/sharepoint/v3/contenttype/forms"/>
  </ds:schemaRefs>
</ds:datastoreItem>
</file>

<file path=customXml/itemProps3.xml><?xml version="1.0" encoding="utf-8"?>
<ds:datastoreItem xmlns:ds="http://schemas.openxmlformats.org/officeDocument/2006/customXml" ds:itemID="{11E4D88C-6F46-4416-99F2-BA17406EDB59}"/>
</file>

<file path=customXml/itemProps4.xml><?xml version="1.0" encoding="utf-8"?>
<ds:datastoreItem xmlns:ds="http://schemas.openxmlformats.org/officeDocument/2006/customXml" ds:itemID="{66257110-FC9F-495D-A87A-912EBCDC1ECF}"/>
</file>

<file path=docProps/app.xml><?xml version="1.0" encoding="utf-8"?>
<Properties xmlns="http://schemas.openxmlformats.org/officeDocument/2006/extended-properties" xmlns:vt="http://schemas.openxmlformats.org/officeDocument/2006/docPropsVTypes">
  <Template>AEC PowerPoint template - REFERENDUM_IEPP_01</Template>
  <TotalTime>5567</TotalTime>
  <Words>1363</Words>
  <Application>Microsoft Office PowerPoint</Application>
  <PresentationFormat>Widescreen</PresentationFormat>
  <Paragraphs>140</Paragraphs>
  <Slides>20</Slides>
  <Notes>3</Notes>
  <HiddenSlides>0</HiddenSlides>
  <MMClips>1</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20</vt:i4>
      </vt:variant>
    </vt:vector>
  </HeadingPairs>
  <TitlesOfParts>
    <vt:vector size="30" baseType="lpstr">
      <vt:lpstr>HelveticaNeueLT Std Lt</vt:lpstr>
      <vt:lpstr>HelveticaNeueLT Std Thin</vt:lpstr>
      <vt:lpstr>HelveticaNeueLT Std UltLt</vt:lpstr>
      <vt:lpstr>Arial</vt:lpstr>
      <vt:lpstr>Calibri</vt:lpstr>
      <vt:lpstr>Corbel</vt:lpstr>
      <vt:lpstr>Courier New</vt:lpstr>
      <vt:lpstr>Mangal</vt:lpstr>
      <vt:lpstr>Basis</vt:lpstr>
      <vt:lpstr>Basis</vt:lpstr>
      <vt:lpstr>Chào mừng</vt:lpstr>
      <vt:lpstr>PowerPoint Presentation</vt:lpstr>
      <vt:lpstr>Tại sao phải bỏ phiếu?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Australian Electoral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subject>AEC branded PPT theme</dc:subject>
  <dc:creator>Nell Rooney</dc:creator>
  <cp:lastModifiedBy>QM Glenn</cp:lastModifiedBy>
  <cp:revision>81</cp:revision>
  <dcterms:created xsi:type="dcterms:W3CDTF">2023-04-03T05:16:48Z</dcterms:created>
  <dcterms:modified xsi:type="dcterms:W3CDTF">2024-12-20T03:13:50Z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bfd5943-f87e-40ae-9ab7-ca0a2fbb12c2_ActionId">
    <vt:lpwstr>c149378a-d7d9-4f44-aa93-3a4ebb4fdd17</vt:lpwstr>
  </property>
  <property fmtid="{D5CDD505-2E9C-101B-9397-08002B2CF9AE}" pid="3" name="MSIP_Label_cbfd5943-f87e-40ae-9ab7-ca0a2fbb12c2_ContentBits">
    <vt:lpwstr>0</vt:lpwstr>
  </property>
  <property fmtid="{D5CDD505-2E9C-101B-9397-08002B2CF9AE}" pid="4" name="MSIP_Label_cbfd5943-f87e-40ae-9ab7-ca0a2fbb12c2_Enabled">
    <vt:lpwstr>true</vt:lpwstr>
  </property>
  <property fmtid="{D5CDD505-2E9C-101B-9397-08002B2CF9AE}" pid="5" name="MSIP_Label_cbfd5943-f87e-40ae-9ab7-ca0a2fbb12c2_Method">
    <vt:lpwstr>Privileged</vt:lpwstr>
  </property>
  <property fmtid="{D5CDD505-2E9C-101B-9397-08002B2CF9AE}" pid="6" name="MSIP_Label_cbfd5943-f87e-40ae-9ab7-ca0a2fbb12c2_Name">
    <vt:lpwstr>OFFICIAL</vt:lpwstr>
  </property>
  <property fmtid="{D5CDD505-2E9C-101B-9397-08002B2CF9AE}" pid="7" name="MSIP_Label_cbfd5943-f87e-40ae-9ab7-ca0a2fbb12c2_SetDate">
    <vt:lpwstr>2023-04-02T08:35:03Z</vt:lpwstr>
  </property>
  <property fmtid="{D5CDD505-2E9C-101B-9397-08002B2CF9AE}" pid="8" name="MSIP_Label_cbfd5943-f87e-40ae-9ab7-ca0a2fbb12c2_SiteId">
    <vt:lpwstr>c1eefc4f-a78a-4616-a218-48ba01757af3</vt:lpwstr>
  </property>
  <property fmtid="{D5CDD505-2E9C-101B-9397-08002B2CF9AE}" pid="9" name="Objective-Caveats">
    <vt:lpwstr/>
  </property>
  <property fmtid="{D5CDD505-2E9C-101B-9397-08002B2CF9AE}" pid="10" name="Objective-Classification">
    <vt:lpwstr>OFFICIAL</vt:lpwstr>
  </property>
  <property fmtid="{D5CDD505-2E9C-101B-9397-08002B2CF9AE}" pid="11" name="Objective-CreationStamp">
    <vt:filetime>2024-03-08T02:47:11Z</vt:filetime>
  </property>
  <property fmtid="{D5CDD505-2E9C-101B-9397-08002B2CF9AE}" pid="12" name="Objective-DatePublished">
    <vt:filetime>2024-07-29T23:58:58Z</vt:filetime>
  </property>
  <property fmtid="{D5CDD505-2E9C-101B-9397-08002B2CF9AE}" pid="13" name="Objective-Description">
    <vt:lpwstr/>
  </property>
  <property fmtid="{D5CDD505-2E9C-101B-9397-08002B2CF9AE}" pid="14" name="Objective-FileNumber">
    <vt:lpwstr>2023/10462</vt:lpwstr>
  </property>
  <property fmtid="{D5CDD505-2E9C-101B-9397-08002B2CF9AE}" pid="15" name="Objective-Id">
    <vt:lpwstr>A4376158</vt:lpwstr>
  </property>
  <property fmtid="{D5CDD505-2E9C-101B-9397-08002B2CF9AE}" pid="16" name="Objective-IsApproved">
    <vt:bool>false</vt:bool>
  </property>
  <property fmtid="{D5CDD505-2E9C-101B-9397-08002B2CF9AE}" pid="17" name="Objective-IsPublished">
    <vt:bool>true</vt:bool>
  </property>
  <property fmtid="{D5CDD505-2E9C-101B-9397-08002B2CF9AE}" pid="18" name="Objective-ModificationStamp">
    <vt:filetime>2024-07-29T23:58:58Z</vt:filetime>
  </property>
  <property fmtid="{D5CDD505-2E9C-101B-9397-08002B2CF9AE}" pid="19" name="Objective-Owner">
    <vt:lpwstr>Nell Rooney</vt:lpwstr>
  </property>
  <property fmtid="{D5CDD505-2E9C-101B-9397-08002B2CF9AE}" pid="20" name="Objective-Parent">
    <vt:lpwstr>External Provider - CALD electoral education</vt:lpwstr>
  </property>
  <property fmtid="{D5CDD505-2E9C-101B-9397-08002B2CF9AE}" pid="21" name="Objective-Path">
    <vt:lpwstr>Objective Global Folder:AEC File Plan:Deputy Electoral Commissioner:Communications, Education and Engagement Branch:Electoral Education:Community Education:Electoral Education:CALD:External Provider - CALD electoral education</vt:lpwstr>
  </property>
  <property fmtid="{D5CDD505-2E9C-101B-9397-08002B2CF9AE}" pid="22" name="Objective-State">
    <vt:lpwstr>Published</vt:lpwstr>
  </property>
  <property fmtid="{D5CDD505-2E9C-101B-9397-08002B2CF9AE}" pid="23" name="Objective-Title">
    <vt:lpwstr>Presentation - External Provider - CALD electoral education</vt:lpwstr>
  </property>
  <property fmtid="{D5CDD505-2E9C-101B-9397-08002B2CF9AE}" pid="24" name="Objective-Version">
    <vt:lpwstr>2.0</vt:lpwstr>
  </property>
  <property fmtid="{D5CDD505-2E9C-101B-9397-08002B2CF9AE}" pid="25" name="Objective-VersionComment">
    <vt:lpwstr/>
  </property>
  <property fmtid="{D5CDD505-2E9C-101B-9397-08002B2CF9AE}" pid="26" name="Objective-VersionId">
    <vt:lpwstr>vA6381512</vt:lpwstr>
  </property>
  <property fmtid="{D5CDD505-2E9C-101B-9397-08002B2CF9AE}" pid="27" name="Objective-VersionNumber">
    <vt:r8>15</vt:r8>
  </property>
  <property fmtid="{D5CDD505-2E9C-101B-9397-08002B2CF9AE}" pid="28" name="ContentTypeId">
    <vt:lpwstr>0x010100650D352D0CFCEC4D96D5B17170B1702A</vt:lpwstr>
  </property>
</Properties>
</file>