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"/>
  <Default Extension="wdp" ContentType="image/vnd.ms-photo"/>
  <Default Extension="xml" ContentType="application/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5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slides/slide14.xml" ContentType="application/vnd.openxmlformats-officedocument.presentationml.slide+xml"/>
  <Override PartName="/ppt/slides/slide16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33.xml" ContentType="application/vnd.openxmlformats-officedocument.presentationml.tags+xml"/>
  <Override PartName="/ppt/tags/tag140.xml" ContentType="application/vnd.openxmlformats-officedocument.presentationml.tags+xml"/>
  <Override PartName="/ppt/tags/tag144.xml" ContentType="application/vnd.openxmlformats-officedocument.presentationml.tags+xml"/>
  <Override PartName="/ppt/tags/tag148.xml" ContentType="application/vnd.openxmlformats-officedocument.presentationml.tags+xml"/>
  <Override PartName="/ppt/tags/tag147.xml" ContentType="application/vnd.openxmlformats-officedocument.presentationml.tags+xml"/>
  <Override PartName="/ppt/tags/tag146.xml" ContentType="application/vnd.openxmlformats-officedocument.presentationml.tags+xml"/>
  <Override PartName="/ppt/tags/tag145.xml" ContentType="application/vnd.openxmlformats-officedocument.presentationml.tags+xml"/>
  <Override PartName="/ppt/tags/tag143.xml" ContentType="application/vnd.openxmlformats-officedocument.presentationml.tags+xml"/>
  <Override PartName="/ppt/tags/tag8.xml" ContentType="application/vnd.openxmlformats-officedocument.presentationml.tags+xml"/>
  <Override PartName="/ppt/tags/tag138.xml" ContentType="application/vnd.openxmlformats-officedocument.presentationml.tags+xml"/>
  <Override PartName="/ppt/tags/tag130.xml" ContentType="application/vnd.openxmlformats-officedocument.presentationml.tags+xml"/>
  <Override PartName="/ppt/tags/tag129.xml" ContentType="application/vnd.openxmlformats-officedocument.presentationml.tags+xml"/>
  <Override PartName="/ppt/tags/tag128.xml" ContentType="application/vnd.openxmlformats-officedocument.presentationml.tags+xml"/>
  <Override PartName="/ppt/tags/tag127.xml" ContentType="application/vnd.openxmlformats-officedocument.presentationml.tags+xml"/>
  <Override PartName="/ppt/tags/tag126.xml" ContentType="application/vnd.openxmlformats-officedocument.presentationml.tags+xml"/>
  <Override PartName="/ppt/tags/tag125.xml" ContentType="application/vnd.openxmlformats-officedocument.presentationml.tags+xml"/>
  <Override PartName="/ppt/tags/tag124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0.xml" ContentType="application/vnd.openxmlformats-officedocument.presentationml.tags+xml"/>
  <Override PartName="/ppt/tags/tag137.xml" ContentType="application/vnd.openxmlformats-officedocument.presentationml.tags+xml"/>
  <Override PartName="/ppt/tags/tag9.xml" ContentType="application/vnd.openxmlformats-officedocument.presentationml.tags+xml"/>
  <Override PartName="/ppt/tags/tag136.xml" ContentType="application/vnd.openxmlformats-officedocument.presentationml.tags+xml"/>
  <Override PartName="/ppt/tags/tag135.xml" ContentType="application/vnd.openxmlformats-officedocument.presentationml.tags+xml"/>
  <Override PartName="/ppt/tags/tag134.xml" ContentType="application/vnd.openxmlformats-officedocument.presentationml.tags+xml"/>
  <Override PartName="/ppt/tags/tag133.xml" ContentType="application/vnd.openxmlformats-officedocument.presentationml.tags+xml"/>
  <Override PartName="/ppt/tags/tag139.xml" ContentType="application/vnd.openxmlformats-officedocument.presentationml.tags+xml"/>
  <Override PartName="/ppt/tags/tag163.xml" ContentType="application/vnd.openxmlformats-officedocument.presentationml.tags+xml"/>
  <Override PartName="/ppt/tags/tag6.xml" ContentType="application/vnd.openxmlformats-officedocument.presentationml.tag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tags/tag164.xml" ContentType="application/vnd.openxmlformats-officedocument.presentationml.tags+xml"/>
  <Override PartName="/ppt/tags/tag123.xml" ContentType="application/vnd.openxmlformats-officedocument.presentationml.tags+xml"/>
  <Override PartName="/ppt/tags/tag1.xml" ContentType="application/vnd.openxmlformats-officedocument.presentationml.tag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tags/tag162.xml" ContentType="application/vnd.openxmlformats-officedocument.presentationml.tags+xml"/>
  <Override PartName="/ppt/tags/tag161.xml" ContentType="application/vnd.openxmlformats-officedocument.presentationml.tags+xml"/>
  <Override PartName="/ppt/tags/tag160.xml" ContentType="application/vnd.openxmlformats-officedocument.presentationml.tags+xml"/>
  <Override PartName="/ppt/tags/tag152.xml" ContentType="application/vnd.openxmlformats-officedocument.presentationml.tags+xml"/>
  <Override PartName="/ppt/tags/tag151.xml" ContentType="application/vnd.openxmlformats-officedocument.presentationml.tags+xml"/>
  <Override PartName="/ppt/tags/tag150.xml" ContentType="application/vnd.openxmlformats-officedocument.presentationml.tags+xml"/>
  <Override PartName="/ppt/tags/tag14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3.xml" ContentType="application/vnd.openxmlformats-officedocument.presentationml.tags+xml"/>
  <Override PartName="/ppt/tags/tag2.xml" ContentType="application/vnd.openxmlformats-officedocument.presentationml.tags+xml"/>
  <Override PartName="/ppt/tags/tag153.xml" ContentType="application/vnd.openxmlformats-officedocument.presentationml.tags+xml"/>
  <Override PartName="/ppt/tags/tag159.xml" ContentType="application/vnd.openxmlformats-officedocument.presentationml.tags+xml"/>
  <Override PartName="/ppt/tags/tag158.xml" ContentType="application/vnd.openxmlformats-officedocument.presentationml.tags+xml"/>
  <Override PartName="/ppt/tags/tag157.xml" ContentType="application/vnd.openxmlformats-officedocument.presentationml.tags+xml"/>
  <Override PartName="/ppt/tags/tag156.xml" ContentType="application/vnd.openxmlformats-officedocument.presentationml.tags+xml"/>
  <Override PartName="/ppt/tags/tag155.xml" ContentType="application/vnd.openxmlformats-officedocument.presentationml.tags+xml"/>
  <Override PartName="/ppt/tags/tag154.xml" ContentType="application/vnd.openxmlformats-officedocument.presentationml.tags+xml"/>
  <Override PartName="/ppt/tags/tag7.xml" ContentType="application/vnd.openxmlformats-officedocument.presentationml.tags+xml"/>
  <Override PartName="/ppt/tags/tag119.xml" ContentType="application/vnd.openxmlformats-officedocument.presentationml.tags+xml"/>
  <Override PartName="/ppt/tags/tag121.xml" ContentType="application/vnd.openxmlformats-officedocument.presentationml.tags+xml"/>
  <Override PartName="/ppt/tags/tag27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64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26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76.xml" ContentType="application/vnd.openxmlformats-officedocument.presentationml.tags+xml"/>
  <Override PartName="/ppt/tags/tag75.xml" ContentType="application/vnd.openxmlformats-officedocument.presentationml.tags+xml"/>
  <Override PartName="/ppt/tags/tag74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59.xml" ContentType="application/vnd.openxmlformats-officedocument.presentationml.tags+xml"/>
  <Override PartName="/ppt/tags/tag58.xml" ContentType="application/vnd.openxmlformats-officedocument.presentationml.tags+xml"/>
  <Override PartName="/ppt/tags/tag57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0.xml" ContentType="application/vnd.openxmlformats-officedocument.presentationml.tags+xml"/>
  <Override PartName="/ppt/tags/tag39.xml" ContentType="application/vnd.openxmlformats-officedocument.presentationml.tags+xml"/>
  <Override PartName="/ppt/tags/tag38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5.xml" ContentType="application/vnd.openxmlformats-officedocument.presentationml.tags+xml"/>
  <Override PartName="/ppt/tags/tag31.xml" ContentType="application/vnd.openxmlformats-officedocument.presentationml.tags+xml"/>
  <Override PartName="/ppt/tags/tag30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2.xml" ContentType="application/vnd.openxmlformats-officedocument.presentationml.tags+xml"/>
  <Override PartName="/ppt/tags/tag51.xml" ContentType="application/vnd.openxmlformats-officedocument.presentationml.tags+xml"/>
  <Override PartName="/ppt/tags/tag50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06.xml" ContentType="application/vnd.openxmlformats-officedocument.presentationml.tags+xml"/>
  <Override PartName="/ppt/tags/tag105.xml" ContentType="application/vnd.openxmlformats-officedocument.presentationml.tags+xml"/>
  <Override PartName="/ppt/tags/tag16.xml" ContentType="application/vnd.openxmlformats-officedocument.presentationml.tags+xml"/>
  <Override PartName="/ppt/tags/tag104.xml" ContentType="application/vnd.openxmlformats-officedocument.presentationml.tags+xml"/>
  <Override PartName="/ppt/tags/tag19.xml" ContentType="application/vnd.openxmlformats-officedocument.presentationml.tags+xml"/>
  <Override PartName="/ppt/tags/tag18.xml" ContentType="application/vnd.openxmlformats-officedocument.presentationml.tags+xml"/>
  <Override PartName="/ppt/tags/tag17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32.xml" ContentType="application/vnd.openxmlformats-officedocument.presentationml.tags+xml"/>
  <Override PartName="/ppt/tags/tag12.xml" ContentType="application/vnd.openxmlformats-officedocument.presentationml.tags+xml"/>
  <Override PartName="/ppt/tags/tag11.xml" ContentType="application/vnd.openxmlformats-officedocument.presentationml.tags+xml"/>
  <Override PartName="/ppt/tags/tag120.xml" ContentType="application/vnd.openxmlformats-officedocument.presentationml.tags+xml"/>
  <Override PartName="/ppt/tags/tag118.xml" ContentType="application/vnd.openxmlformats-officedocument.presentationml.tags+xml"/>
  <Override PartName="/ppt/tags/tag117.xml" ContentType="application/vnd.openxmlformats-officedocument.presentationml.tags+xml"/>
  <Override PartName="/ppt/tags/tag116.xml" ContentType="application/vnd.openxmlformats-officedocument.presentationml.tags+xml"/>
  <Override PartName="/ppt/tags/tag115.xml" ContentType="application/vnd.openxmlformats-officedocument.presentationml.tags+xml"/>
  <Override PartName="/ppt/tags/tag15.xml" ContentType="application/vnd.openxmlformats-officedocument.presentationml.tags+xml"/>
  <Override PartName="/ppt/tags/tag14.xml" ContentType="application/vnd.openxmlformats-officedocument.presentationml.tags+xml"/>
  <Override PartName="/ppt/tags/tag13.xml" ContentType="application/vnd.openxmlformats-officedocument.presentationml.tags+xml"/>
  <Override PartName="/ppt/tags/tag103.xml" ContentType="application/vnd.openxmlformats-officedocument.presentationml.tags+xml"/>
  <Override PartName="/ppt/tags/tag102.xml" ContentType="application/vnd.openxmlformats-officedocument.presentationml.tags+xml"/>
  <Override PartName="/ppt/tags/tag101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20.xml" ContentType="application/vnd.openxmlformats-officedocument.presentationml.tags+xml"/>
  <Override PartName="/ppt/tags/tag84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5.xml" ContentType="application/vnd.openxmlformats-officedocument.presentationml.tags+xml"/>
  <Override PartName="/ppt/tags/tag24.xml" ContentType="application/vnd.openxmlformats-officedocument.presentationml.tags+xml"/>
  <Override PartName="/ppt/tags/tag23.xml" ContentType="application/vnd.openxmlformats-officedocument.presentationml.tags+xml"/>
  <Override PartName="/ppt/tags/tag122.xml" ContentType="application/vnd.openxmlformats-officedocument.presentationml.tags+xml"/>
  <Override PartName="/ppt/tags/tag88.xml" ContentType="application/vnd.openxmlformats-officedocument.presentationml.tags+xml"/>
  <Override PartName="/ppt/tags/tag90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96.xml" ContentType="application/vnd.openxmlformats-officedocument.presentationml.tags+xml"/>
  <Override PartName="/ppt/tags/tag95.xml" ContentType="application/vnd.openxmlformats-officedocument.presentationml.tags+xml"/>
  <Override PartName="/ppt/tags/tag94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89.xml" ContentType="application/vnd.openxmlformats-officedocument.presentationml.tags+xml"/>
  <Override PartName="/ppt/authors.xml" ContentType="application/vnd.ms-powerpoint.author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4"/>
    <p:sldMasterId id="2147483703" r:id="rId5"/>
  </p:sldMasterIdLst>
  <p:notesMasterIdLst>
    <p:notesMasterId r:id="rId26"/>
  </p:notesMasterIdLst>
  <p:sldIdLst>
    <p:sldId id="256" r:id="rId6"/>
    <p:sldId id="300" r:id="rId7"/>
    <p:sldId id="287" r:id="rId8"/>
    <p:sldId id="297" r:id="rId9"/>
    <p:sldId id="279" r:id="rId10"/>
    <p:sldId id="312" r:id="rId11"/>
    <p:sldId id="309" r:id="rId12"/>
    <p:sldId id="310" r:id="rId13"/>
    <p:sldId id="259" r:id="rId14"/>
    <p:sldId id="304" r:id="rId15"/>
    <p:sldId id="319" r:id="rId16"/>
    <p:sldId id="276" r:id="rId17"/>
    <p:sldId id="313" r:id="rId18"/>
    <p:sldId id="311" r:id="rId19"/>
    <p:sldId id="314" r:id="rId20"/>
    <p:sldId id="308" r:id="rId21"/>
    <p:sldId id="280" r:id="rId22"/>
    <p:sldId id="275" r:id="rId23"/>
    <p:sldId id="293" r:id="rId24"/>
    <p:sldId id="321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2BB196-F667-618E-617D-73AF965509E8}" name="Nell Rooney" initials="NR" userId="Nell Rooney" providerId="None"/>
  <p188:author id="{759A46AA-C49D-AD7C-BA9E-003AFB3A5429}" name="Elizabeth Vahtrick" initials="LV" userId="S::elizabeth.vahtrick@aec.gov.au::ae7fd9d6-49d2-46fb-9e0c-f01a9503567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BDA"/>
    <a:srgbClr val="0081C6"/>
    <a:srgbClr val="F584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83685" autoAdjust="0"/>
  </p:normalViewPr>
  <p:slideViewPr>
    <p:cSldViewPr snapToGrid="0">
      <p:cViewPr varScale="1">
        <p:scale>
          <a:sx n="41" d="100"/>
          <a:sy n="41" d="100"/>
        </p:scale>
        <p:origin x="72" y="48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customXml" Target="../customXml/item4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gs" Target="tags/tag1.xml"/><Relationship Id="rId30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rrin Wilson" userId="32cd7679-de35-40cd-ab69-d2843b31f159" providerId="ADAL" clId="{546FB9AC-E025-4010-BD42-EEE394AA8EF8}"/>
    <pc:docChg chg="undo custSel mod delSld modSld sldOrd">
      <pc:chgData name="Errin Wilson" userId="32cd7679-de35-40cd-ab69-d2843b31f159" providerId="ADAL" clId="{546FB9AC-E025-4010-BD42-EEE394AA8EF8}" dt="2024-12-03T01:09:18.951" v="463" actId="1036"/>
      <pc:docMkLst>
        <pc:docMk/>
      </pc:docMkLst>
      <pc:sldChg chg="modSp mod">
        <pc:chgData name="Errin Wilson" userId="32cd7679-de35-40cd-ab69-d2843b31f159" providerId="ADAL" clId="{546FB9AC-E025-4010-BD42-EEE394AA8EF8}" dt="2024-12-02T04:56:26.093" v="3" actId="14100"/>
        <pc:sldMkLst>
          <pc:docMk/>
          <pc:sldMk cId="4079230866" sldId="256"/>
        </pc:sldMkLst>
        <pc:picChg chg="mod">
          <ac:chgData name="Errin Wilson" userId="32cd7679-de35-40cd-ab69-d2843b31f159" providerId="ADAL" clId="{546FB9AC-E025-4010-BD42-EEE394AA8EF8}" dt="2024-12-02T04:56:26.093" v="3" actId="14100"/>
          <ac:picMkLst>
            <pc:docMk/>
            <pc:sldMk cId="4079230866" sldId="256"/>
            <ac:picMk id="5" creationId="{AD28AEF4-F0F8-4160-DEF9-952CF3D7E031}"/>
          </ac:picMkLst>
        </pc:picChg>
      </pc:sldChg>
      <pc:sldChg chg="del">
        <pc:chgData name="Errin Wilson" userId="32cd7679-de35-40cd-ab69-d2843b31f159" providerId="ADAL" clId="{546FB9AC-E025-4010-BD42-EEE394AA8EF8}" dt="2024-12-02T04:57:27.405" v="10" actId="47"/>
        <pc:sldMkLst>
          <pc:docMk/>
          <pc:sldMk cId="1380414319" sldId="261"/>
        </pc:sldMkLst>
      </pc:sldChg>
      <pc:sldChg chg="modSp mod">
        <pc:chgData name="Errin Wilson" userId="32cd7679-de35-40cd-ab69-d2843b31f159" providerId="ADAL" clId="{546FB9AC-E025-4010-BD42-EEE394AA8EF8}" dt="2024-12-03T00:58:33.608" v="264" actId="6549"/>
        <pc:sldMkLst>
          <pc:docMk/>
          <pc:sldMk cId="573933359" sldId="280"/>
        </pc:sldMkLst>
        <pc:spChg chg="mod">
          <ac:chgData name="Errin Wilson" userId="32cd7679-de35-40cd-ab69-d2843b31f159" providerId="ADAL" clId="{546FB9AC-E025-4010-BD42-EEE394AA8EF8}" dt="2024-12-03T00:58:33.608" v="264" actId="6549"/>
          <ac:spMkLst>
            <pc:docMk/>
            <pc:sldMk cId="573933359" sldId="280"/>
            <ac:spMk id="14" creationId="{E0AFDA3A-C319-679B-6CC4-7F9EECB1BF62}"/>
          </ac:spMkLst>
        </pc:spChg>
      </pc:sldChg>
      <pc:sldChg chg="delSp modSp mod">
        <pc:chgData name="Errin Wilson" userId="32cd7679-de35-40cd-ab69-d2843b31f159" providerId="ADAL" clId="{546FB9AC-E025-4010-BD42-EEE394AA8EF8}" dt="2024-12-03T00:58:19.580" v="263" actId="20577"/>
        <pc:sldMkLst>
          <pc:docMk/>
          <pc:sldMk cId="922393757" sldId="287"/>
        </pc:sldMkLst>
        <pc:spChg chg="mod">
          <ac:chgData name="Errin Wilson" userId="32cd7679-de35-40cd-ab69-d2843b31f159" providerId="ADAL" clId="{546FB9AC-E025-4010-BD42-EEE394AA8EF8}" dt="2024-12-03T00:58:19.580" v="263" actId="20577"/>
          <ac:spMkLst>
            <pc:docMk/>
            <pc:sldMk cId="922393757" sldId="287"/>
            <ac:spMk id="3" creationId="{8BA64A42-EA0A-D5ED-CCAD-EE00A1590E20}"/>
          </ac:spMkLst>
        </pc:spChg>
        <pc:spChg chg="del mod">
          <ac:chgData name="Errin Wilson" userId="32cd7679-de35-40cd-ab69-d2843b31f159" providerId="ADAL" clId="{546FB9AC-E025-4010-BD42-EEE394AA8EF8}" dt="2024-12-02T04:59:23.161" v="33"/>
          <ac:spMkLst>
            <pc:docMk/>
            <pc:sldMk cId="922393757" sldId="287"/>
            <ac:spMk id="7" creationId="{EC74AA91-72A8-A701-6EB6-283E01E999D8}"/>
          </ac:spMkLst>
        </pc:spChg>
      </pc:sldChg>
      <pc:sldChg chg="del">
        <pc:chgData name="Errin Wilson" userId="32cd7679-de35-40cd-ab69-d2843b31f159" providerId="ADAL" clId="{546FB9AC-E025-4010-BD42-EEE394AA8EF8}" dt="2024-12-02T05:06:28.679" v="94" actId="2696"/>
        <pc:sldMkLst>
          <pc:docMk/>
          <pc:sldMk cId="3009558903" sldId="290"/>
        </pc:sldMkLst>
      </pc:sldChg>
      <pc:sldChg chg="del">
        <pc:chgData name="Errin Wilson" userId="32cd7679-de35-40cd-ab69-d2843b31f159" providerId="ADAL" clId="{546FB9AC-E025-4010-BD42-EEE394AA8EF8}" dt="2024-12-02T04:57:17.794" v="6" actId="47"/>
        <pc:sldMkLst>
          <pc:docMk/>
          <pc:sldMk cId="2181640983" sldId="291"/>
        </pc:sldMkLst>
      </pc:sldChg>
      <pc:sldChg chg="delSp modSp mod">
        <pc:chgData name="Errin Wilson" userId="32cd7679-de35-40cd-ab69-d2843b31f159" providerId="ADAL" clId="{546FB9AC-E025-4010-BD42-EEE394AA8EF8}" dt="2024-12-03T00:59:44.144" v="291" actId="1076"/>
        <pc:sldMkLst>
          <pc:docMk/>
          <pc:sldMk cId="4288356715" sldId="293"/>
        </pc:sldMkLst>
        <pc:spChg chg="mod">
          <ac:chgData name="Errin Wilson" userId="32cd7679-de35-40cd-ab69-d2843b31f159" providerId="ADAL" clId="{546FB9AC-E025-4010-BD42-EEE394AA8EF8}" dt="2024-12-03T00:59:23.493" v="270" actId="14100"/>
          <ac:spMkLst>
            <pc:docMk/>
            <pc:sldMk cId="4288356715" sldId="293"/>
            <ac:spMk id="3" creationId="{1F32100E-3D21-6400-9F67-C5B71EA53937}"/>
          </ac:spMkLst>
        </pc:spChg>
        <pc:spChg chg="del mod">
          <ac:chgData name="Errin Wilson" userId="32cd7679-de35-40cd-ab69-d2843b31f159" providerId="ADAL" clId="{546FB9AC-E025-4010-BD42-EEE394AA8EF8}" dt="2024-12-03T00:58:58.479" v="266" actId="478"/>
          <ac:spMkLst>
            <pc:docMk/>
            <pc:sldMk cId="4288356715" sldId="293"/>
            <ac:spMk id="4" creationId="{87020B5B-6DF3-AB96-5C37-4A1F1AC1E1EF}"/>
          </ac:spMkLst>
        </pc:spChg>
        <pc:picChg chg="mod">
          <ac:chgData name="Errin Wilson" userId="32cd7679-de35-40cd-ab69-d2843b31f159" providerId="ADAL" clId="{546FB9AC-E025-4010-BD42-EEE394AA8EF8}" dt="2024-12-03T00:59:44.144" v="291" actId="1076"/>
          <ac:picMkLst>
            <pc:docMk/>
            <pc:sldMk cId="4288356715" sldId="293"/>
            <ac:picMk id="7" creationId="{DA3E023B-DA9F-62E7-4BB5-4B6D9A50E8EC}"/>
          </ac:picMkLst>
        </pc:picChg>
      </pc:sldChg>
      <pc:sldChg chg="del">
        <pc:chgData name="Errin Wilson" userId="32cd7679-de35-40cd-ab69-d2843b31f159" providerId="ADAL" clId="{546FB9AC-E025-4010-BD42-EEE394AA8EF8}" dt="2024-12-02T04:57:36.331" v="11" actId="47"/>
        <pc:sldMkLst>
          <pc:docMk/>
          <pc:sldMk cId="3585710623" sldId="294"/>
        </pc:sldMkLst>
      </pc:sldChg>
      <pc:sldChg chg="del">
        <pc:chgData name="Errin Wilson" userId="32cd7679-de35-40cd-ab69-d2843b31f159" providerId="ADAL" clId="{546FB9AC-E025-4010-BD42-EEE394AA8EF8}" dt="2024-12-02T04:57:44.882" v="12" actId="47"/>
        <pc:sldMkLst>
          <pc:docMk/>
          <pc:sldMk cId="4225613370" sldId="298"/>
        </pc:sldMkLst>
      </pc:sldChg>
      <pc:sldChg chg="delSp modSp mod">
        <pc:chgData name="Errin Wilson" userId="32cd7679-de35-40cd-ab69-d2843b31f159" providerId="ADAL" clId="{546FB9AC-E025-4010-BD42-EEE394AA8EF8}" dt="2024-12-03T01:09:18.951" v="463" actId="1036"/>
        <pc:sldMkLst>
          <pc:docMk/>
          <pc:sldMk cId="2377090748" sldId="300"/>
        </pc:sldMkLst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5" creationId="{C7861694-1B91-3059-5083-ACC658151397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9" creationId="{97D6E85E-28C4-E594-9B41-CEC5F621A55C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13" creationId="{09B80AFA-FC19-335A-2B0F-79A967F4426E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20" creationId="{5D48BFA4-BA16-B77A-A8E2-7772589B6E50}"/>
          </ac:spMkLst>
        </pc:spChg>
        <pc:spChg chg="del">
          <ac:chgData name="Errin Wilson" userId="32cd7679-de35-40cd-ab69-d2843b31f159" providerId="ADAL" clId="{546FB9AC-E025-4010-BD42-EEE394AA8EF8}" dt="2024-12-03T00:55:09.026" v="225" actId="478"/>
          <ac:spMkLst>
            <pc:docMk/>
            <pc:sldMk cId="2377090748" sldId="300"/>
            <ac:spMk id="21" creationId="{C784C44D-673A-0465-B133-740E31B6668D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25" creationId="{37A6CC2E-9E9C-DEC0-AAB2-A7E3ACDBE39C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32" creationId="{7F86F1B6-C1E1-3E35-7B6A-F88550A9A058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33" creationId="{5CB48231-34CA-5A1D-BF7F-34C64DE7BDE0}"/>
          </ac:spMkLst>
        </pc:s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6" creationId="{AD37B9B6-2941-784C-2573-A7530066E0F1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0" creationId="{C0AC63F5-9388-1E2B-3276-4B37FDE3B37E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4" creationId="{BB6B5329-F63E-6A83-EDC2-C8344B01DA09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7" creationId="{327B3EE1-30A3-17E0-A79E-256763D2BA4B}"/>
          </ac:grpSpMkLst>
        </pc:grpChg>
        <pc:grpChg chg="del">
          <ac:chgData name="Errin Wilson" userId="32cd7679-de35-40cd-ab69-d2843b31f159" providerId="ADAL" clId="{546FB9AC-E025-4010-BD42-EEE394AA8EF8}" dt="2024-12-03T00:55:05.443" v="224" actId="478"/>
          <ac:grpSpMkLst>
            <pc:docMk/>
            <pc:sldMk cId="2377090748" sldId="300"/>
            <ac:grpSpMk id="22" creationId="{7447DB2D-6EBE-6ED7-7D88-E2869DF51472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26" creationId="{95D9E982-7F67-C8C4-9723-7F20BFC9E946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29" creationId="{8929563C-C3C0-BC52-E891-4C03F4B7F466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34" creationId="{62D2AAC6-DE47-129A-F13E-BB2FCD343769}"/>
          </ac:grpSpMkLst>
        </pc:grpChg>
      </pc:sldChg>
      <pc:sldChg chg="del">
        <pc:chgData name="Errin Wilson" userId="32cd7679-de35-40cd-ab69-d2843b31f159" providerId="ADAL" clId="{546FB9AC-E025-4010-BD42-EEE394AA8EF8}" dt="2024-12-02T04:57:20.526" v="8" actId="47"/>
        <pc:sldMkLst>
          <pc:docMk/>
          <pc:sldMk cId="1054035255" sldId="305"/>
        </pc:sldMkLst>
      </pc:sldChg>
      <pc:sldChg chg="delSp modSp mod">
        <pc:chgData name="Errin Wilson" userId="32cd7679-de35-40cd-ab69-d2843b31f159" providerId="ADAL" clId="{546FB9AC-E025-4010-BD42-EEE394AA8EF8}" dt="2024-12-02T05:06:07.902" v="93" actId="1076"/>
        <pc:sldMkLst>
          <pc:docMk/>
          <pc:sldMk cId="568586183" sldId="309"/>
        </pc:sldMkLst>
        <pc:spChg chg="mod">
          <ac:chgData name="Errin Wilson" userId="32cd7679-de35-40cd-ab69-d2843b31f159" providerId="ADAL" clId="{546FB9AC-E025-4010-BD42-EEE394AA8EF8}" dt="2024-12-02T05:05:06.809" v="76" actId="14100"/>
          <ac:spMkLst>
            <pc:docMk/>
            <pc:sldMk cId="568586183" sldId="309"/>
            <ac:spMk id="4" creationId="{E4019F00-3F31-E49B-0A47-4B2BA5C1A2F3}"/>
          </ac:spMkLst>
        </pc:spChg>
        <pc:spChg chg="mod">
          <ac:chgData name="Errin Wilson" userId="32cd7679-de35-40cd-ab69-d2843b31f159" providerId="ADAL" clId="{546FB9AC-E025-4010-BD42-EEE394AA8EF8}" dt="2024-12-02T05:06:07.902" v="93" actId="1076"/>
          <ac:spMkLst>
            <pc:docMk/>
            <pc:sldMk cId="568586183" sldId="309"/>
            <ac:spMk id="7" creationId="{4EC331B8-8A23-6FCA-6BF3-D14150CB5BA4}"/>
          </ac:spMkLst>
        </pc:spChg>
        <pc:spChg chg="del">
          <ac:chgData name="Errin Wilson" userId="32cd7679-de35-40cd-ab69-d2843b31f159" providerId="ADAL" clId="{546FB9AC-E025-4010-BD42-EEE394AA8EF8}" dt="2024-12-02T05:05:49.851" v="91" actId="478"/>
          <ac:spMkLst>
            <pc:docMk/>
            <pc:sldMk cId="568586183" sldId="309"/>
            <ac:spMk id="8" creationId="{898D0C58-23B7-DB8F-27A7-613775895683}"/>
          </ac:spMkLst>
        </pc:spChg>
        <pc:spChg chg="del mod">
          <ac:chgData name="Errin Wilson" userId="32cd7679-de35-40cd-ab69-d2843b31f159" providerId="ADAL" clId="{546FB9AC-E025-4010-BD42-EEE394AA8EF8}" dt="2024-12-02T05:05:34.873" v="90" actId="478"/>
          <ac:spMkLst>
            <pc:docMk/>
            <pc:sldMk cId="568586183" sldId="309"/>
            <ac:spMk id="10" creationId="{8A8D683C-E750-4C32-C9A0-0748075A74E9}"/>
          </ac:spMkLst>
        </pc:spChg>
        <pc:spChg chg="mod">
          <ac:chgData name="Errin Wilson" userId="32cd7679-de35-40cd-ab69-d2843b31f159" providerId="ADAL" clId="{546FB9AC-E025-4010-BD42-EEE394AA8EF8}" dt="2024-12-02T05:06:07.902" v="93" actId="1076"/>
          <ac:spMkLst>
            <pc:docMk/>
            <pc:sldMk cId="568586183" sldId="309"/>
            <ac:spMk id="16" creationId="{3D3ECB24-D2B7-CD1E-F4E9-B1CFE5686CA1}"/>
          </ac:spMkLst>
        </pc:spChg>
        <pc:picChg chg="mod">
          <ac:chgData name="Errin Wilson" userId="32cd7679-de35-40cd-ab69-d2843b31f159" providerId="ADAL" clId="{546FB9AC-E025-4010-BD42-EEE394AA8EF8}" dt="2024-12-02T05:05:24.768" v="88" actId="1076"/>
          <ac:picMkLst>
            <pc:docMk/>
            <pc:sldMk cId="568586183" sldId="309"/>
            <ac:picMk id="11" creationId="{D386584A-3A42-CA11-C606-FA915891FF07}"/>
          </ac:picMkLst>
        </pc:picChg>
        <pc:picChg chg="mod">
          <ac:chgData name="Errin Wilson" userId="32cd7679-de35-40cd-ab69-d2843b31f159" providerId="ADAL" clId="{546FB9AC-E025-4010-BD42-EEE394AA8EF8}" dt="2024-12-02T05:06:07.902" v="93" actId="1076"/>
          <ac:picMkLst>
            <pc:docMk/>
            <pc:sldMk cId="568586183" sldId="309"/>
            <ac:picMk id="13" creationId="{AEC72DEF-2B71-33A5-CE98-EBB634887178}"/>
          </ac:picMkLst>
        </pc:picChg>
      </pc:sldChg>
      <pc:sldChg chg="delSp modSp mod">
        <pc:chgData name="Errin Wilson" userId="32cd7679-de35-40cd-ab69-d2843b31f159" providerId="ADAL" clId="{546FB9AC-E025-4010-BD42-EEE394AA8EF8}" dt="2024-12-02T05:10:25.284" v="221" actId="12788"/>
        <pc:sldMkLst>
          <pc:docMk/>
          <pc:sldMk cId="775519377" sldId="311"/>
        </pc:sldMkLst>
        <pc:spChg chg="mod">
          <ac:chgData name="Errin Wilson" userId="32cd7679-de35-40cd-ab69-d2843b31f159" providerId="ADAL" clId="{546FB9AC-E025-4010-BD42-EEE394AA8EF8}" dt="2024-12-02T05:09:47.366" v="194" actId="20577"/>
          <ac:spMkLst>
            <pc:docMk/>
            <pc:sldMk cId="775519377" sldId="311"/>
            <ac:spMk id="5" creationId="{BEF6BDC1-7548-DBA0-6F14-878BB2AD050E}"/>
          </ac:spMkLst>
        </pc:spChg>
        <pc:spChg chg="del">
          <ac:chgData name="Errin Wilson" userId="32cd7679-de35-40cd-ab69-d2843b31f159" providerId="ADAL" clId="{546FB9AC-E025-4010-BD42-EEE394AA8EF8}" dt="2024-12-02T05:08:23.309" v="96" actId="478"/>
          <ac:spMkLst>
            <pc:docMk/>
            <pc:sldMk cId="775519377" sldId="311"/>
            <ac:spMk id="6" creationId="{A5C2F7E1-158C-8132-AA79-7BB4BF64DD9F}"/>
          </ac:spMkLst>
        </pc:spChg>
        <pc:spChg chg="mod">
          <ac:chgData name="Errin Wilson" userId="32cd7679-de35-40cd-ab69-d2843b31f159" providerId="ADAL" clId="{546FB9AC-E025-4010-BD42-EEE394AA8EF8}" dt="2024-12-02T05:10:25.284" v="221" actId="12788"/>
          <ac:spMkLst>
            <pc:docMk/>
            <pc:sldMk cId="775519377" sldId="311"/>
            <ac:spMk id="7" creationId="{F9DDC01F-FBFD-4100-34A4-327A4F49A3D4}"/>
          </ac:spMkLst>
        </pc:spChg>
        <pc:picChg chg="mod">
          <ac:chgData name="Errin Wilson" userId="32cd7679-de35-40cd-ab69-d2843b31f159" providerId="ADAL" clId="{546FB9AC-E025-4010-BD42-EEE394AA8EF8}" dt="2024-12-02T05:10:25.284" v="221" actId="12788"/>
          <ac:picMkLst>
            <pc:docMk/>
            <pc:sldMk cId="775519377" sldId="311"/>
            <ac:picMk id="10" creationId="{08703F41-3D17-D373-29C4-8925A1FDD70F}"/>
          </ac:picMkLst>
        </pc:picChg>
        <pc:picChg chg="del">
          <ac:chgData name="Errin Wilson" userId="32cd7679-de35-40cd-ab69-d2843b31f159" providerId="ADAL" clId="{546FB9AC-E025-4010-BD42-EEE394AA8EF8}" dt="2024-12-02T05:08:21.252" v="95" actId="478"/>
          <ac:picMkLst>
            <pc:docMk/>
            <pc:sldMk cId="775519377" sldId="311"/>
            <ac:picMk id="11" creationId="{FD29F6FF-7996-C63E-20D0-244BBFC3E3E5}"/>
          </ac:picMkLst>
        </pc:picChg>
      </pc:sldChg>
      <pc:sldChg chg="addSp delSp modSp mod modCm">
        <pc:chgData name="Errin Wilson" userId="32cd7679-de35-40cd-ab69-d2843b31f159" providerId="ADAL" clId="{546FB9AC-E025-4010-BD42-EEE394AA8EF8}" dt="2024-12-02T05:04:58.805" v="75" actId="14100"/>
        <pc:sldMkLst>
          <pc:docMk/>
          <pc:sldMk cId="1010342512" sldId="312"/>
        </pc:sldMkLst>
        <pc:spChg chg="mod">
          <ac:chgData name="Errin Wilson" userId="32cd7679-de35-40cd-ab69-d2843b31f159" providerId="ADAL" clId="{546FB9AC-E025-4010-BD42-EEE394AA8EF8}" dt="2024-12-02T05:04:58.805" v="75" actId="14100"/>
          <ac:spMkLst>
            <pc:docMk/>
            <pc:sldMk cId="1010342512" sldId="312"/>
            <ac:spMk id="2" creationId="{A131C8B1-3C43-FF6D-F6E3-3C2FAF8F4A43}"/>
          </ac:spMkLst>
        </pc:spChg>
        <pc:spChg chg="mod">
          <ac:chgData name="Errin Wilson" userId="32cd7679-de35-40cd-ab69-d2843b31f159" providerId="ADAL" clId="{546FB9AC-E025-4010-BD42-EEE394AA8EF8}" dt="2024-12-02T05:04:52.317" v="74" actId="1076"/>
          <ac:spMkLst>
            <pc:docMk/>
            <pc:sldMk cId="1010342512" sldId="312"/>
            <ac:spMk id="3" creationId="{5F17244D-8BAF-C0DB-7EEF-48359A97DB8D}"/>
          </ac:spMkLst>
        </pc:spChg>
        <pc:spChg chg="mod">
          <ac:chgData name="Errin Wilson" userId="32cd7679-de35-40cd-ab69-d2843b31f159" providerId="ADAL" clId="{546FB9AC-E025-4010-BD42-EEE394AA8EF8}" dt="2024-12-02T05:00:18.515" v="38" actId="6549"/>
          <ac:spMkLst>
            <pc:docMk/>
            <pc:sldMk cId="1010342512" sldId="312"/>
            <ac:spMk id="5" creationId="{9C95A0F7-9538-7776-F0AF-2A0C45659D22}"/>
          </ac:spMkLst>
        </pc:spChg>
        <pc:spChg chg="del">
          <ac:chgData name="Errin Wilson" userId="32cd7679-de35-40cd-ab69-d2843b31f159" providerId="ADAL" clId="{546FB9AC-E025-4010-BD42-EEE394AA8EF8}" dt="2024-12-02T05:00:08.474" v="37" actId="478"/>
          <ac:spMkLst>
            <pc:docMk/>
            <pc:sldMk cId="1010342512" sldId="312"/>
            <ac:spMk id="7" creationId="{573F36C5-8E06-9120-6A63-02057835BBB9}"/>
          </ac:spMkLst>
        </pc:spChg>
        <pc:picChg chg="mod">
          <ac:chgData name="Errin Wilson" userId="32cd7679-de35-40cd-ab69-d2843b31f159" providerId="ADAL" clId="{546FB9AC-E025-4010-BD42-EEE394AA8EF8}" dt="2024-12-02T05:04:15.221" v="71" actId="1076"/>
          <ac:picMkLst>
            <pc:docMk/>
            <pc:sldMk cId="1010342512" sldId="312"/>
            <ac:picMk id="9" creationId="{B67DF746-7F50-A5B1-841D-0B6F10246D53}"/>
          </ac:picMkLst>
        </pc:picChg>
        <pc:picChg chg="mod">
          <ac:chgData name="Errin Wilson" userId="32cd7679-de35-40cd-ab69-d2843b31f159" providerId="ADAL" clId="{546FB9AC-E025-4010-BD42-EEE394AA8EF8}" dt="2024-12-02T05:04:04.530" v="56" actId="1076"/>
          <ac:picMkLst>
            <pc:docMk/>
            <pc:sldMk cId="1010342512" sldId="312"/>
            <ac:picMk id="11" creationId="{5C09DBEA-8B93-C1BE-3634-0C4E209FD50A}"/>
          </ac:picMkLst>
        </pc:picChg>
        <pc:picChg chg="add mod">
          <ac:chgData name="Errin Wilson" userId="32cd7679-de35-40cd-ab69-d2843b31f159" providerId="ADAL" clId="{546FB9AC-E025-4010-BD42-EEE394AA8EF8}" dt="2024-12-02T05:03:56.274" v="45" actId="14100"/>
          <ac:picMkLst>
            <pc:docMk/>
            <pc:sldMk cId="1010342512" sldId="312"/>
            <ac:picMk id="13" creationId="{C4C88ABE-FDEE-3A24-BEF5-A7E02287C9AD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xmlns="" chg="mod">
              <pc226:chgData name="Errin Wilson" userId="32cd7679-de35-40cd-ab69-d2843b31f159" providerId="ADAL" clId="{546FB9AC-E025-4010-BD42-EEE394AA8EF8}" dt="2024-12-02T05:00:18.515" v="38" actId="6549"/>
              <pc2:cmMkLst xmlns:pc2="http://schemas.microsoft.com/office/powerpoint/2019/9/main/command">
                <pc:docMk/>
                <pc:sldMk cId="1010342512" sldId="312"/>
                <pc2:cmMk id="{FBD4F362-3D6A-409C-8702-92D33855838F}"/>
              </pc2:cmMkLst>
            </pc226:cmChg>
          </p:ext>
        </pc:extLst>
      </pc:sldChg>
      <pc:sldChg chg="ord">
        <pc:chgData name="Errin Wilson" userId="32cd7679-de35-40cd-ab69-d2843b31f159" providerId="ADAL" clId="{546FB9AC-E025-4010-BD42-EEE394AA8EF8}" dt="2024-12-02T04:57:02.480" v="5"/>
        <pc:sldMkLst>
          <pc:docMk/>
          <pc:sldMk cId="3267261907" sldId="313"/>
        </pc:sldMkLst>
      </pc:sldChg>
      <pc:sldChg chg="modSp mod">
        <pc:chgData name="Errin Wilson" userId="32cd7679-de35-40cd-ab69-d2843b31f159" providerId="ADAL" clId="{546FB9AC-E025-4010-BD42-EEE394AA8EF8}" dt="2024-12-02T05:10:46.215" v="222" actId="14100"/>
        <pc:sldMkLst>
          <pc:docMk/>
          <pc:sldMk cId="740184133" sldId="314"/>
        </pc:sldMkLst>
        <pc:spChg chg="mod">
          <ac:chgData name="Errin Wilson" userId="32cd7679-de35-40cd-ab69-d2843b31f159" providerId="ADAL" clId="{546FB9AC-E025-4010-BD42-EEE394AA8EF8}" dt="2024-12-02T05:10:46.215" v="222" actId="14100"/>
          <ac:spMkLst>
            <pc:docMk/>
            <pc:sldMk cId="740184133" sldId="314"/>
            <ac:spMk id="3" creationId="{C1C6F2F3-D782-8E8B-49E0-A8BA1644B437}"/>
          </ac:spMkLst>
        </pc:spChg>
      </pc:sldChg>
      <pc:sldChg chg="del">
        <pc:chgData name="Errin Wilson" userId="32cd7679-de35-40cd-ab69-d2843b31f159" providerId="ADAL" clId="{546FB9AC-E025-4010-BD42-EEE394AA8EF8}" dt="2024-12-02T05:11:02.482" v="223" actId="2696"/>
        <pc:sldMkLst>
          <pc:docMk/>
          <pc:sldMk cId="4075214828" sldId="315"/>
        </pc:sldMkLst>
      </pc:sldChg>
      <pc:sldChg chg="del">
        <pc:chgData name="Errin Wilson" userId="32cd7679-de35-40cd-ab69-d2843b31f159" providerId="ADAL" clId="{546FB9AC-E025-4010-BD42-EEE394AA8EF8}" dt="2024-12-02T04:57:19.207" v="7" actId="47"/>
        <pc:sldMkLst>
          <pc:docMk/>
          <pc:sldMk cId="1012363220" sldId="318"/>
        </pc:sldMkLst>
      </pc:sldChg>
      <pc:sldChg chg="del">
        <pc:chgData name="Errin Wilson" userId="32cd7679-de35-40cd-ab69-d2843b31f159" providerId="ADAL" clId="{546FB9AC-E025-4010-BD42-EEE394AA8EF8}" dt="2024-12-02T04:57:24.093" v="9" actId="47"/>
        <pc:sldMkLst>
          <pc:docMk/>
          <pc:sldMk cId="2996288068" sldId="320"/>
        </pc:sldMkLst>
      </pc:sldChg>
      <pc:sldChg chg="modSp mod">
        <pc:chgData name="Errin Wilson" userId="32cd7679-de35-40cd-ab69-d2843b31f159" providerId="ADAL" clId="{546FB9AC-E025-4010-BD42-EEE394AA8EF8}" dt="2024-12-03T01:02:20.726" v="350" actId="1076"/>
        <pc:sldMkLst>
          <pc:docMk/>
          <pc:sldMk cId="3162144644" sldId="321"/>
        </pc:sldMkLst>
        <pc:spChg chg="mod">
          <ac:chgData name="Errin Wilson" userId="32cd7679-de35-40cd-ab69-d2843b31f159" providerId="ADAL" clId="{546FB9AC-E025-4010-BD42-EEE394AA8EF8}" dt="2024-12-03T01:02:16.439" v="349" actId="1076"/>
          <ac:spMkLst>
            <pc:docMk/>
            <pc:sldMk cId="3162144644" sldId="321"/>
            <ac:spMk id="2" creationId="{05E3D08C-E427-3F26-C301-DD2743832C87}"/>
          </ac:spMkLst>
        </pc:spChg>
        <pc:spChg chg="mod">
          <ac:chgData name="Errin Wilson" userId="32cd7679-de35-40cd-ab69-d2843b31f159" providerId="ADAL" clId="{546FB9AC-E025-4010-BD42-EEE394AA8EF8}" dt="2024-12-03T01:02:20.726" v="350" actId="1076"/>
          <ac:spMkLst>
            <pc:docMk/>
            <pc:sldMk cId="3162144644" sldId="321"/>
            <ac:spMk id="3" creationId="{EF40177C-372D-9B01-2178-B6C19DBC0142}"/>
          </ac:spMkLst>
        </pc:spChg>
        <pc:spChg chg="mod">
          <ac:chgData name="Errin Wilson" userId="32cd7679-de35-40cd-ab69-d2843b31f159" providerId="ADAL" clId="{546FB9AC-E025-4010-BD42-EEE394AA8EF8}" dt="2024-12-03T01:02:06.604" v="348" actId="1036"/>
          <ac:spMkLst>
            <pc:docMk/>
            <pc:sldMk cId="3162144644" sldId="321"/>
            <ac:spMk id="5" creationId="{2A7C250A-51E4-5F4E-A81B-C37DE9ED454F}"/>
          </ac:spMkLst>
        </pc:spChg>
        <pc:spChg chg="mod">
          <ac:chgData name="Errin Wilson" userId="32cd7679-de35-40cd-ab69-d2843b31f159" providerId="ADAL" clId="{546FB9AC-E025-4010-BD42-EEE394AA8EF8}" dt="2024-12-03T01:01:38.295" v="323" actId="12788"/>
          <ac:spMkLst>
            <pc:docMk/>
            <pc:sldMk cId="3162144644" sldId="321"/>
            <ac:spMk id="19" creationId="{318169F8-1226-B668-BCDD-1BAAF10CFAA2}"/>
          </ac:spMkLst>
        </pc:spChg>
        <pc:spChg chg="mod">
          <ac:chgData name="Errin Wilson" userId="32cd7679-de35-40cd-ab69-d2843b31f159" providerId="ADAL" clId="{546FB9AC-E025-4010-BD42-EEE394AA8EF8}" dt="2024-12-03T01:01:44.605" v="324" actId="12788"/>
          <ac:spMkLst>
            <pc:docMk/>
            <pc:sldMk cId="3162144644" sldId="321"/>
            <ac:spMk id="23" creationId="{BD132EE3-4EDA-6145-C3FD-E39B6D51C3A6}"/>
          </ac:spMkLst>
        </pc:spChg>
        <pc:spChg chg="mod">
          <ac:chgData name="Errin Wilson" userId="32cd7679-de35-40cd-ab69-d2843b31f159" providerId="ADAL" clId="{546FB9AC-E025-4010-BD42-EEE394AA8EF8}" dt="2024-12-03T01:01:51.009" v="325" actId="12788"/>
          <ac:spMkLst>
            <pc:docMk/>
            <pc:sldMk cId="3162144644" sldId="321"/>
            <ac:spMk id="24" creationId="{707EEEEC-AFA3-D241-9A45-788CA373BCAC}"/>
          </ac:spMkLst>
        </pc:spChg>
        <pc:picChg chg="mod">
          <ac:chgData name="Errin Wilson" userId="32cd7679-de35-40cd-ab69-d2843b31f159" providerId="ADAL" clId="{546FB9AC-E025-4010-BD42-EEE394AA8EF8}" dt="2024-12-03T01:01:38.295" v="323" actId="12788"/>
          <ac:picMkLst>
            <pc:docMk/>
            <pc:sldMk cId="3162144644" sldId="321"/>
            <ac:picMk id="7" creationId="{2CE4CAC0-72FF-5AF8-4821-C1E62F69F1D0}"/>
          </ac:picMkLst>
        </pc:picChg>
        <pc:picChg chg="mod">
          <ac:chgData name="Errin Wilson" userId="32cd7679-de35-40cd-ab69-d2843b31f159" providerId="ADAL" clId="{546FB9AC-E025-4010-BD42-EEE394AA8EF8}" dt="2024-12-03T01:01:44.605" v="324" actId="12788"/>
          <ac:picMkLst>
            <pc:docMk/>
            <pc:sldMk cId="3162144644" sldId="321"/>
            <ac:picMk id="11" creationId="{F52711B0-A28F-4EEB-D3BB-FC1E4EC35DAE}"/>
          </ac:picMkLst>
        </pc:picChg>
        <pc:picChg chg="mod">
          <ac:chgData name="Errin Wilson" userId="32cd7679-de35-40cd-ab69-d2843b31f159" providerId="ADAL" clId="{546FB9AC-E025-4010-BD42-EEE394AA8EF8}" dt="2024-12-03T01:01:51.009" v="325" actId="12788"/>
          <ac:picMkLst>
            <pc:docMk/>
            <pc:sldMk cId="3162144644" sldId="321"/>
            <ac:picMk id="12" creationId="{01D9F709-549D-5844-8242-0ED3F6AE248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10C93-71CE-4B3D-A47F-3C53A5613DEA}" type="datetimeFigureOut">
              <a:rPr lang="en-AU" smtClean="0"/>
              <a:t>20/12/2024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179BB-ACDB-4FF0-AEFB-E647DCED0A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3368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BnPvzRX_Kxk&amp;list=PL95CxBiLrB_nFbcmrGMgqWEjYuguzOPlY&amp;index=1" TargetMode="External"/><Relationship Id="rId3" Type="http://schemas.openxmlformats.org/officeDocument/2006/relationships/hyperlink" Target="https://www.youtube.com/watch?v=CpFxbmuif9s&amp;list=PL95CxBiLrB_nFbcmrGMgqWEjYuguzOPlY&amp;index=5" TargetMode="External"/><Relationship Id="rId7" Type="http://schemas.openxmlformats.org/officeDocument/2006/relationships/hyperlink" Target="https://www.youtube.com/watch?v=75WiMBm2W24&amp;list=PL95CxBiLrB_nFbcmrGMgqWEjYuguzOPlY&amp;index=2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youtube.com/watch?v=a7CWSi8AbDA&amp;list=PL95CxBiLrB_nFbcmrGMgqWEjYuguzOPlY&amp;index=3" TargetMode="External"/><Relationship Id="rId5" Type="http://schemas.openxmlformats.org/officeDocument/2006/relationships/hyperlink" Target="https://www.youtube.com/watch?v=hBGIuTspBGg&amp;list=PL95CxBiLrB_nFbcmrGMgqWEjYuguzOPlY&amp;index=4" TargetMode="External"/><Relationship Id="rId4" Type="http://schemas.openxmlformats.org/officeDocument/2006/relationships/hyperlink" Target="https://www.youtube.com/watch?v=-0LOSLQvB9Q&amp;list=PL95CxBiLrB_nFbcmrGMgqWEjYuguzOPlY&amp;index=6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hyperlink" Target="https://www.aph.gov.au/Senators_and_Members/Members" TargetMode="Externa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hyperlink" Target="https://electorate.aec.gov.au/" TargetMode="Externa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arliament.vic.gov.au/members/member-search/?page=1&amp;pageSize=10&amp;session=C&amp;sortType=2" TargetMode="External"/><Relationship Id="rId13" Type="http://schemas.openxmlformats.org/officeDocument/2006/relationships/hyperlink" Target="https://www.parliament.act.gov.au/members/members-of-the-assembly" TargetMode="External"/><Relationship Id="rId3" Type="http://schemas.openxmlformats.org/officeDocument/2006/relationships/tags" Target="../tags/tag48.xml"/><Relationship Id="rId7" Type="http://schemas.openxmlformats.org/officeDocument/2006/relationships/hyperlink" Target="https://www.parliament.nsw.gov.au/members/pages/all-members.aspx" TargetMode="External"/><Relationship Id="rId12" Type="http://schemas.openxmlformats.org/officeDocument/2006/relationships/hyperlink" Target="https://www.parliament.tas.gov.au/house-of-assembly/members" TargetMode="Externa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hyperlink" Target="https://elections.nsw.gov.au/elections/find-my-electorate" TargetMode="External"/><Relationship Id="rId11" Type="http://schemas.openxmlformats.org/officeDocument/2006/relationships/hyperlink" Target="https://www.parliament.sa.gov.au/en/Members/Member-Details" TargetMode="External"/><Relationship Id="rId5" Type="http://schemas.openxmlformats.org/officeDocument/2006/relationships/slide" Target="../slides/slide7.xml"/><Relationship Id="rId10" Type="http://schemas.openxmlformats.org/officeDocument/2006/relationships/hyperlink" Target="https://www.parliament.wa.gov.au/parliament/memblist.nsf/WAMembers" TargetMode="External"/><Relationship Id="rId4" Type="http://schemas.openxmlformats.org/officeDocument/2006/relationships/notesMaster" Target="../notesMasters/notesMaster1.xml"/><Relationship Id="rId9" Type="http://schemas.openxmlformats.org/officeDocument/2006/relationships/hyperlink" Target="https://www.qld.gov.au/about/contact-government/contacts/local-mp" TargetMode="External"/><Relationship Id="rId14" Type="http://schemas.openxmlformats.org/officeDocument/2006/relationships/hyperlink" Target="https://parliament.nt.gov.au/members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fa" sz="1200" b="0" i="0" u="none" strike="noStrike">
                <a:latin typeface="Calibri"/>
                <a:hlinkClick r:id="rId3"/>
              </a:rPr>
              <a:t>داستان رأی دهنده: گردآوری (زیرنویس انگلیسی) (youtube.com)</a:t>
            </a:r>
            <a:endParaRPr lang="en-AU"/>
          </a:p>
          <a:p>
            <a:endParaRPr lang="en-AU"/>
          </a:p>
          <a:p>
            <a:pPr rtl="1"/>
            <a:r>
              <a:rPr lang="fa" sz="1200" b="0" i="0" u="none" strike="noStrike">
                <a:latin typeface="Calibri"/>
                <a:hlinkClick r:id="rId4"/>
              </a:rPr>
              <a:t>داستان رای دهنده - ویتنامی - یوتیوب</a:t>
            </a:r>
            <a:endParaRPr lang="en-AU"/>
          </a:p>
          <a:p>
            <a:endParaRPr lang="en-AU"/>
          </a:p>
          <a:p>
            <a:pPr rtl="1"/>
            <a:r>
              <a:rPr lang="fa" sz="1200" b="0" i="0" u="none" strike="noStrike">
                <a:latin typeface="Calibri"/>
                <a:hlinkClick r:id="rId5"/>
              </a:rPr>
              <a:t>داستان رأی دهنده - ماندارین (youtube.com)</a:t>
            </a:r>
            <a:endParaRPr lang="en-AU"/>
          </a:p>
          <a:p>
            <a:endParaRPr lang="en-AU"/>
          </a:p>
          <a:p>
            <a:pPr rtl="1"/>
            <a:r>
              <a:rPr lang="fa" sz="1200" b="0" i="0" u="none" strike="noStrike">
                <a:latin typeface="Calibri"/>
                <a:hlinkClick r:id="rId6"/>
              </a:rPr>
              <a:t>داستان رأی دهنده - هندی (youtube.com)</a:t>
            </a:r>
            <a:endParaRPr lang="en-AU"/>
          </a:p>
          <a:p>
            <a:endParaRPr lang="en-AU"/>
          </a:p>
          <a:p>
            <a:pPr rtl="1"/>
            <a:r>
              <a:rPr lang="fa" sz="1200" b="0" i="0" u="none" strike="noStrike">
                <a:latin typeface="Calibri"/>
                <a:hlinkClick r:id="rId7"/>
              </a:rPr>
              <a:t>داستان رای دهنده- فارسی (youtube.com)</a:t>
            </a:r>
            <a:endParaRPr lang="en-AU"/>
          </a:p>
          <a:p>
            <a:endParaRPr lang="en-AU"/>
          </a:p>
          <a:p>
            <a:pPr rtl="1"/>
            <a:r>
              <a:rPr lang="fa" sz="1200" b="0" i="0" u="none" strike="noStrike">
                <a:latin typeface="Calibri"/>
                <a:hlinkClick r:id="rId8"/>
              </a:rPr>
              <a:t>داستان رأی دهنده - عربی (youtube.com)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FDDAA-5140-4E04-BD14-F59639C5376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816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fa" sz="1200" b="0" i="0" u="none" strike="noStrike">
                <a:latin typeface="Calibri"/>
              </a:rPr>
              <a:t>با جستجوی </a:t>
            </a:r>
            <a:r>
              <a:rPr lang="fa" sz="1200" b="0" i="0" u="none" strike="noStrike">
                <a:latin typeface="Calibri"/>
                <a:hlinkClick r:id="rId6"/>
              </a:rPr>
              <a:t>Find my electorate (aec.gov.au)</a:t>
            </a:r>
            <a:r>
              <a:rPr lang="fa" sz="1200" b="0" i="0" u="none" strike="noStrike">
                <a:latin typeface="Calibri"/>
              </a:rPr>
              <a:t> برای حوزه انتخابی مربوطه، نماینده فدرال را پیدا کنید. می توانید از وب سایت APH </a:t>
            </a:r>
            <a:r>
              <a:rPr lang="fa" sz="1200" b="0" i="0" u="none" strike="noStrike">
                <a:latin typeface="Calibri"/>
                <a:hlinkClick r:id="rId7"/>
              </a:rPr>
              <a:t>Members – Parlament استرالیا (aph.gov.au)</a:t>
            </a:r>
            <a:r>
              <a:rPr lang="fa" sz="1200" b="0" i="0" u="none" strike="noStrike">
                <a:latin typeface="Calibri"/>
              </a:rPr>
              <a:t> برای یافتن تصویری از آن نماینده استفاده کنید.</a:t>
            </a:r>
          </a:p>
          <a:p>
            <a:endParaRPr lang="en-AU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7341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rtl="1"/>
            <a:r>
              <a:rPr lang="fa" sz="1200" b="0" i="0" u="none" strike="noStrike">
                <a:latin typeface="Calibri"/>
              </a:rPr>
              <a:t>نماینده ایالت را برای منطقه پیدا کنید:</a:t>
            </a:r>
          </a:p>
          <a:p>
            <a:endParaRPr lang="en-AU"/>
          </a:p>
          <a:p>
            <a:pPr rtl="1"/>
            <a:r>
              <a:rPr lang="fa" sz="1200" b="0" i="0" u="none" strike="noStrike">
                <a:latin typeface="Calibri"/>
              </a:rPr>
              <a:t>NSW:  </a:t>
            </a:r>
            <a:r>
              <a:rPr lang="fa" sz="1200" b="0" i="0" u="none" strike="noStrike">
                <a:latin typeface="Calibri"/>
                <a:hlinkClick r:id="rId6"/>
              </a:rPr>
              <a:t>حوزه انتخابی من را پیدا کنید - کمیسیون انتخابات NSW</a:t>
            </a:r>
            <a:r>
              <a:rPr lang="fa" sz="1200" b="0" i="0" u="none" strike="noStrike">
                <a:latin typeface="Calibri"/>
              </a:rPr>
              <a:t> و </a:t>
            </a:r>
            <a:r>
              <a:rPr lang="fa" sz="1200" b="0" i="0" u="none" strike="noStrike">
                <a:latin typeface="Calibri"/>
                <a:hlinkClick r:id="rId7"/>
              </a:rPr>
              <a:t>همه نماینده‌ها (nsw.gov.au)</a:t>
            </a:r>
            <a:endParaRPr lang="en-AU"/>
          </a:p>
          <a:p>
            <a:pPr rtl="1"/>
            <a:r>
              <a:rPr lang="fa" sz="1200" b="0" i="0" u="none" strike="noStrike">
                <a:latin typeface="Calibri"/>
              </a:rPr>
              <a:t>Vic: </a:t>
            </a:r>
            <a:r>
              <a:rPr lang="fa" sz="1200" b="0" i="0" u="none" strike="noStrike">
                <a:latin typeface="Calibri"/>
                <a:hlinkClick r:id="rId8"/>
              </a:rPr>
              <a:t>یک نماینده را پیدا کنید (parliament.vic.gov.au)</a:t>
            </a:r>
            <a:endParaRPr lang="en-AU"/>
          </a:p>
          <a:p>
            <a:pPr rtl="1"/>
            <a:r>
              <a:rPr lang="fa" sz="1200" b="0" i="0" u="none" strike="noStrike">
                <a:latin typeface="Calibri"/>
              </a:rPr>
              <a:t>Qld: </a:t>
            </a:r>
            <a:r>
              <a:rPr lang="fa" sz="1200" b="0" i="0" u="none" strike="noStrike">
                <a:latin typeface="Calibri"/>
                <a:hlinkClick r:id="rId9"/>
              </a:rPr>
              <a:t>با نماینده پارلمان محلی خود تماس بگیرید | درباره کوئینزلند و دولت آن | دولت کوئینزلند (www.qld.gov.au)</a:t>
            </a:r>
            <a:endParaRPr lang="en-AU"/>
          </a:p>
          <a:p>
            <a:pPr rtl="1"/>
            <a:r>
              <a:rPr lang="fa" sz="1200" b="0" i="0" u="none" strike="noStrike">
                <a:latin typeface="Calibri"/>
              </a:rPr>
              <a:t>WA: </a:t>
            </a:r>
            <a:r>
              <a:rPr lang="fa" sz="1200" b="0" i="0" u="none" strike="noStrike">
                <a:latin typeface="Calibri"/>
                <a:hlinkClick r:id="rId10"/>
              </a:rPr>
              <a:t>فهرست نماینده‌ها (parliament.wa.gov.au)</a:t>
            </a:r>
            <a:endParaRPr lang="en-AU"/>
          </a:p>
          <a:p>
            <a:pPr rtl="1"/>
            <a:r>
              <a:rPr lang="fa" sz="1200" b="0" i="0" u="none" strike="noStrike">
                <a:latin typeface="Calibri"/>
              </a:rPr>
              <a:t> SA: </a:t>
            </a:r>
            <a:r>
              <a:rPr lang="fa" sz="1200" b="0" i="0" u="none" strike="noStrike">
                <a:latin typeface="Calibri"/>
                <a:hlinkClick r:id="rId11"/>
              </a:rPr>
              <a:t>parliament.sa.gov.au/en/Members/Member-Details</a:t>
            </a:r>
            <a:endParaRPr lang="en-AU"/>
          </a:p>
          <a:p>
            <a:pPr rtl="1"/>
            <a:r>
              <a:rPr lang="fa" sz="1200" b="0" i="0" u="none" strike="noStrike">
                <a:latin typeface="Calibri"/>
              </a:rPr>
              <a:t>Tas: </a:t>
            </a:r>
            <a:r>
              <a:rPr lang="fa" sz="1200" b="0" i="0" u="none" strike="noStrike">
                <a:latin typeface="Calibri"/>
                <a:hlinkClick r:id="rId12"/>
              </a:rPr>
              <a:t>نماینده‌های مجلس | پارلمان تاسمانیا</a:t>
            </a:r>
            <a:endParaRPr lang="en-AU"/>
          </a:p>
          <a:p>
            <a:pPr rtl="1"/>
            <a:r>
              <a:rPr lang="fa" sz="1200" b="0" i="0" u="none" strike="noStrike">
                <a:latin typeface="Calibri"/>
              </a:rPr>
              <a:t>ACT: </a:t>
            </a:r>
            <a:r>
              <a:rPr lang="fa" sz="1200" b="0" i="0" u="none" strike="noStrike">
                <a:latin typeface="Calibri"/>
                <a:hlinkClick r:id="rId13"/>
              </a:rPr>
              <a:t>نماینده‌های مجلس - ACT مجلس قانونگذاری</a:t>
            </a:r>
            <a:endParaRPr lang="en-AU"/>
          </a:p>
          <a:p>
            <a:pPr rtl="1"/>
            <a:r>
              <a:rPr lang="fa" sz="1200" b="0" i="0" u="none" strike="noStrike">
                <a:latin typeface="Calibri"/>
              </a:rPr>
              <a:t>NT: </a:t>
            </a:r>
            <a:r>
              <a:rPr lang="fa" sz="1200" b="0" i="0" u="none" strike="noStrike">
                <a:latin typeface="Calibri"/>
                <a:hlinkClick r:id="rId14"/>
              </a:rPr>
              <a:t>نماینده‌ها - دولت قلمرو شمالی - مجلس قانونگذاری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24300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	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8121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13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3731"/>
            <a:ext cx="708660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401531"/>
            <a:ext cx="9872871" cy="384687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08703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7752" y="1143000"/>
            <a:ext cx="3290207" cy="169164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6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7751" y="2834640"/>
            <a:ext cx="3290207" cy="34518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HelveticaNeueLT Std Lt" panose="020B0403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0669335-ABE4-0E6F-9AB3-BBC5C2827E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18777" y="5086184"/>
            <a:ext cx="11344275" cy="1095375"/>
          </a:xfrm>
          <a:prstGeom prst="rect">
            <a:avLst/>
          </a:prstGeom>
        </p:spPr>
      </p:pic>
      <p:sp>
        <p:nvSpPr>
          <p:cNvPr id="13" name="Rectangle: Single Corner Snipped 7">
            <a:extLst>
              <a:ext uri="{FF2B5EF4-FFF2-40B4-BE49-F238E27FC236}">
                <a16:creationId xmlns:a16="http://schemas.microsoft.com/office/drawing/2014/main" id="{24C161B6-6AB2-1138-ED5E-4A538F7DAD9E}"/>
              </a:ext>
            </a:extLst>
          </p:cNvPr>
          <p:cNvSpPr/>
          <p:nvPr userDrawn="1"/>
        </p:nvSpPr>
        <p:spPr>
          <a:xfrm rot="10800000">
            <a:off x="12786718" y="238387"/>
            <a:ext cx="6100114" cy="4000484"/>
          </a:xfrm>
          <a:custGeom>
            <a:avLst/>
            <a:gdLst>
              <a:gd name="connsiteX0" fmla="*/ 1066 w 6100114"/>
              <a:gd name="connsiteY0" fmla="*/ 829179 h 4000484"/>
              <a:gd name="connsiteX1" fmla="*/ 5616868 w 6100114"/>
              <a:gd name="connsiteY1" fmla="*/ 830840 h 4000484"/>
              <a:gd name="connsiteX2" fmla="*/ 6100114 w 6100114"/>
              <a:gd name="connsiteY2" fmla="*/ 0 h 4000484"/>
              <a:gd name="connsiteX3" fmla="*/ 6100114 w 6100114"/>
              <a:gd name="connsiteY3" fmla="*/ 4000484 h 4000484"/>
              <a:gd name="connsiteX4" fmla="*/ 1066 w 6100114"/>
              <a:gd name="connsiteY4" fmla="*/ 4000484 h 4000484"/>
              <a:gd name="connsiteX5" fmla="*/ 1066 w 6100114"/>
              <a:gd name="connsiteY5" fmla="*/ 829179 h 40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0114" h="4000484">
                <a:moveTo>
                  <a:pt x="1066" y="829179"/>
                </a:moveTo>
                <a:lnTo>
                  <a:pt x="5616868" y="830840"/>
                </a:lnTo>
                <a:lnTo>
                  <a:pt x="6100114" y="0"/>
                </a:lnTo>
                <a:lnTo>
                  <a:pt x="6100114" y="4000484"/>
                </a:lnTo>
                <a:lnTo>
                  <a:pt x="1066" y="4000484"/>
                </a:lnTo>
                <a:cubicBezTo>
                  <a:pt x="4761" y="2945230"/>
                  <a:pt x="-2629" y="1884433"/>
                  <a:pt x="1066" y="82917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aseline="-25000"/>
              <a:t> 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38588" y="1143000"/>
            <a:ext cx="6696184" cy="4599039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27018794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with Caption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7752" y="1143000"/>
            <a:ext cx="3290207" cy="169164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6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7751" y="2834640"/>
            <a:ext cx="3290207" cy="34518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HelveticaNeueLT Std Lt" panose="020B0403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0669335-ABE4-0E6F-9AB3-BBC5C2827E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18777" y="5086184"/>
            <a:ext cx="11344275" cy="1095375"/>
          </a:xfrm>
          <a:prstGeom prst="rect">
            <a:avLst/>
          </a:prstGeom>
        </p:spPr>
      </p:pic>
      <p:sp>
        <p:nvSpPr>
          <p:cNvPr id="13" name="Rectangle: Single Corner Snipped 7">
            <a:extLst>
              <a:ext uri="{FF2B5EF4-FFF2-40B4-BE49-F238E27FC236}">
                <a16:creationId xmlns:a16="http://schemas.microsoft.com/office/drawing/2014/main" id="{24C161B6-6AB2-1138-ED5E-4A538F7DAD9E}"/>
              </a:ext>
            </a:extLst>
          </p:cNvPr>
          <p:cNvSpPr/>
          <p:nvPr userDrawn="1"/>
        </p:nvSpPr>
        <p:spPr>
          <a:xfrm rot="10800000">
            <a:off x="12786718" y="238387"/>
            <a:ext cx="6100114" cy="4000484"/>
          </a:xfrm>
          <a:custGeom>
            <a:avLst/>
            <a:gdLst>
              <a:gd name="connsiteX0" fmla="*/ 1066 w 6100114"/>
              <a:gd name="connsiteY0" fmla="*/ 829179 h 4000484"/>
              <a:gd name="connsiteX1" fmla="*/ 5616868 w 6100114"/>
              <a:gd name="connsiteY1" fmla="*/ 830840 h 4000484"/>
              <a:gd name="connsiteX2" fmla="*/ 6100114 w 6100114"/>
              <a:gd name="connsiteY2" fmla="*/ 0 h 4000484"/>
              <a:gd name="connsiteX3" fmla="*/ 6100114 w 6100114"/>
              <a:gd name="connsiteY3" fmla="*/ 4000484 h 4000484"/>
              <a:gd name="connsiteX4" fmla="*/ 1066 w 6100114"/>
              <a:gd name="connsiteY4" fmla="*/ 4000484 h 4000484"/>
              <a:gd name="connsiteX5" fmla="*/ 1066 w 6100114"/>
              <a:gd name="connsiteY5" fmla="*/ 829179 h 40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0114" h="4000484">
                <a:moveTo>
                  <a:pt x="1066" y="829179"/>
                </a:moveTo>
                <a:lnTo>
                  <a:pt x="5616868" y="830840"/>
                </a:lnTo>
                <a:lnTo>
                  <a:pt x="6100114" y="0"/>
                </a:lnTo>
                <a:lnTo>
                  <a:pt x="6100114" y="4000484"/>
                </a:lnTo>
                <a:lnTo>
                  <a:pt x="1066" y="4000484"/>
                </a:lnTo>
                <a:cubicBezTo>
                  <a:pt x="4761" y="2945230"/>
                  <a:pt x="-2629" y="1884433"/>
                  <a:pt x="1066" y="82917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aseline="-25000"/>
              <a:t> 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38588" y="1143000"/>
            <a:ext cx="6696184" cy="4599039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33111519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7685" y="711056"/>
            <a:ext cx="8022353" cy="4958687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685" y="5710689"/>
            <a:ext cx="10033907" cy="73093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83123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7685" y="1322440"/>
            <a:ext cx="5185463" cy="3590511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685" y="5710689"/>
            <a:ext cx="10033907" cy="73093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16">
            <a:extLst>
              <a:ext uri="{FF2B5EF4-FFF2-40B4-BE49-F238E27FC236}">
                <a16:creationId xmlns:a16="http://schemas.microsoft.com/office/drawing/2014/main" id="{1725B363-DCAF-7297-E32C-EF1586DBA03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95259" y="1322440"/>
            <a:ext cx="5185463" cy="3590511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7E7DBD-056E-58EB-EFCA-9ECD89220E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7914" y="5087938"/>
            <a:ext cx="4978758" cy="398462"/>
          </a:xfrm>
        </p:spPr>
        <p:txBody>
          <a:bodyPr>
            <a:normAutofit/>
          </a:bodyPr>
          <a:lstStyle>
            <a:lvl1pPr marL="45720" indent="0">
              <a:buNone/>
              <a:defRPr sz="18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GB"/>
              <a:t>Caption</a:t>
            </a:r>
            <a:endParaRPr lang="en-AU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AECD712E-D140-05E5-CA05-B3F9D1E6B0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95260" y="5087938"/>
            <a:ext cx="4978758" cy="398462"/>
          </a:xfrm>
        </p:spPr>
        <p:txBody>
          <a:bodyPr>
            <a:normAutofit/>
          </a:bodyPr>
          <a:lstStyle>
            <a:lvl1pPr marL="45720" indent="0">
              <a:buFontTx/>
              <a:buNone/>
              <a:defRPr sz="18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GB"/>
              <a:t>Caption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543443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6212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31014" y="1715377"/>
            <a:ext cx="7247601" cy="2723696"/>
          </a:xfrm>
        </p:spPr>
        <p:txBody>
          <a:bodyPr anchor="b">
            <a:noAutofit/>
          </a:bodyPr>
          <a:lstStyle>
            <a:lvl1pPr algn="r">
              <a:lnSpc>
                <a:spcPct val="85000"/>
              </a:lnSpc>
              <a:defRPr sz="6200" b="1" cap="none" baseline="0">
                <a:solidFill>
                  <a:srgbClr val="FFFFFF"/>
                </a:solidFill>
                <a:latin typeface="HelveticaNeueLT Std UltLt" panose="020B0303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86625" y="4563328"/>
            <a:ext cx="5691990" cy="1129144"/>
          </a:xfrm>
        </p:spPr>
        <p:txBody>
          <a:bodyPr>
            <a:normAutofit/>
          </a:bodyPr>
          <a:lstStyle>
            <a:lvl1pPr marL="0" indent="0" algn="r">
              <a:buNone/>
              <a:defRPr sz="32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447DE77-EBF6-6E91-4B53-CD84E4ABC0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51081" y="594094"/>
            <a:ext cx="2924298" cy="623211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0A6C6DE-11A7-314C-2EFC-D0887816EE5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" r="7241"/>
          <a:stretch>
            <a:fillRect/>
          </a:stretch>
        </p:blipFill>
        <p:spPr>
          <a:xfrm>
            <a:off x="9785708" y="7256810"/>
            <a:ext cx="2412000" cy="295275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1A577420-1F27-E626-929E-C7FB3A2C76A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8568" r="8568"/>
          <a:stretch>
            <a:fillRect/>
          </a:stretch>
        </p:blipFill>
        <p:spPr>
          <a:xfrm>
            <a:off x="9612000" y="5968631"/>
            <a:ext cx="2600325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41449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45464" y="3254477"/>
            <a:ext cx="9966960" cy="1942458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6200" b="0" cap="none" baseline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5464" y="5251800"/>
            <a:ext cx="7321788" cy="1152021"/>
          </a:xfrm>
        </p:spPr>
        <p:txBody>
          <a:bodyPr anchor="t">
            <a:normAutofit/>
          </a:bodyPr>
          <a:lstStyle>
            <a:lvl1pPr marL="0" indent="0" algn="l">
              <a:buNone/>
              <a:defRPr sz="26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A5B2CFD-5678-BC53-93B7-E747ADE3FE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03350" y="5835445"/>
            <a:ext cx="2666995" cy="56837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7610900-4E68-7EFE-E2CC-B779B66EC13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426" r="-5296"/>
          <a:stretch>
            <a:fillRect/>
          </a:stretch>
        </p:blipFill>
        <p:spPr>
          <a:xfrm>
            <a:off x="0" y="3664821"/>
            <a:ext cx="298800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6074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3731"/>
            <a:ext cx="708660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401531"/>
            <a:ext cx="9872871" cy="384687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A96351-1A35-81A4-1E94-FE62A6D647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94879" y="6248402"/>
            <a:ext cx="2597121" cy="29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8703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143000" y="958645"/>
            <a:ext cx="987552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406444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406445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61121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ct val="0"/>
              </a:spcBef>
              <a:buNone/>
              <a:defRPr sz="2400" b="1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>
                <a:latin typeface="HelveticaNeueLT Std Lt" panose="020B0403020202020204" pitchFamily="34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ct val="0"/>
              </a:spcBef>
              <a:buNone/>
              <a:defRPr sz="2400" b="1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77203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298" y="2445774"/>
            <a:ext cx="4274573" cy="166165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2595AA5E-1765-C5E7-D03E-2FD84E2E3C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4968" y="315112"/>
            <a:ext cx="6567948" cy="6227776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BA2F154-5C34-77F1-556F-FD195481BA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9375" y="5597089"/>
            <a:ext cx="2924298" cy="62321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5EFE30A-3EE0-849B-E099-F19C53E8A88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426" r="-5296"/>
          <a:stretch>
            <a:fillRect/>
          </a:stretch>
        </p:blipFill>
        <p:spPr>
          <a:xfrm>
            <a:off x="-1001651" y="782088"/>
            <a:ext cx="4553509" cy="449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22269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6212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 b="0">
                <a:latin typeface="+mj-lt"/>
              </a:defRPr>
            </a:lvl1pPr>
            <a:lvl2pPr>
              <a:defRPr sz="2800">
                <a:solidFill>
                  <a:schemeClr val="accent4">
                    <a:lumMod val="40000"/>
                    <a:lumOff val="60000"/>
                  </a:schemeClr>
                </a:solidFill>
              </a:defRPr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326559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1"/>
            <a:r>
              <a:rPr lang="fa" sz="4400" b="0" i="0" u="none" strike="noStrike">
                <a:latin typeface="HelveticaNeueLT Std Thin"/>
              </a:rPr>
              <a:t>برای ویرایش سبک عنوان اصلی کلیک کنید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1"/>
            <a:r>
              <a:rPr lang="fa" sz="2200" b="0" i="0" u="none" strike="noStrike">
                <a:latin typeface="HelveticaNeueLT Std Lt"/>
              </a:rPr>
              <a:t>برای ویرایش سبک های متن اصلی کلیک کنید</a:t>
            </a:r>
          </a:p>
          <a:p>
            <a:pPr lvl="1" rtl="1"/>
            <a:r>
              <a:rPr lang="fa" sz="2000" b="0" i="0" u="none" strike="noStrike">
                <a:latin typeface="HelveticaNeueLT Std Lt"/>
              </a:rPr>
              <a:t>سطح دوم</a:t>
            </a:r>
          </a:p>
          <a:p>
            <a:pPr lvl="2" rtl="1"/>
            <a:r>
              <a:rPr lang="fa" sz="1800" b="0" i="0" u="none" strike="noStrike">
                <a:latin typeface="HelveticaNeueLT Std Lt"/>
              </a:rPr>
              <a:t>سطح سوم</a:t>
            </a:r>
          </a:p>
          <a:p>
            <a:pPr lvl="3" rtl="1"/>
            <a:r>
              <a:rPr lang="fa" sz="1600" b="0" i="0" u="none" strike="noStrike">
                <a:latin typeface="HelveticaNeueLT Std Lt"/>
              </a:rPr>
              <a:t>سطح چهارم</a:t>
            </a:r>
          </a:p>
          <a:p>
            <a:pPr lvl="4" rtl="1"/>
            <a:r>
              <a:rPr lang="fa" sz="1600" b="0" i="0" u="none" strike="noStrike">
                <a:latin typeface="HelveticaNeueLT Std Lt"/>
              </a:rPr>
              <a:t>سطح پنجم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7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689" r:id="rId2"/>
    <p:sldLayoutId id="2147483691" r:id="rId3"/>
    <p:sldLayoutId id="2147483690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700" r:id="rId11"/>
    <p:sldLayoutId id="2147483698" r:id="rId12"/>
    <p:sldLayoutId id="2147483701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elveticaNeueLT Std Thin" panose="020B0403020202020204" pitchFamily="34" charset="0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1"/>
            <a:r>
              <a:rPr lang="fa" sz="4400" b="0" i="0" u="none" strike="noStrike">
                <a:latin typeface="HelveticaNeueLT Std Thin"/>
              </a:rPr>
              <a:t>برای ویرایش سبک عنوان اصلی کلیک کنید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1"/>
            <a:r>
              <a:rPr lang="fa" sz="2200" b="0" i="0" u="none" strike="noStrike">
                <a:latin typeface="HelveticaNeueLT Std Lt"/>
              </a:rPr>
              <a:t>برای ویرایش سبک های متن اصلی کلیک کنید</a:t>
            </a:r>
          </a:p>
          <a:p>
            <a:pPr lvl="1" rtl="1"/>
            <a:r>
              <a:rPr lang="fa" sz="2000" b="0" i="0" u="none" strike="noStrike">
                <a:latin typeface="HelveticaNeueLT Std Lt"/>
              </a:rPr>
              <a:t>سطح دوم</a:t>
            </a:r>
          </a:p>
          <a:p>
            <a:pPr lvl="2" rtl="1"/>
            <a:r>
              <a:rPr lang="fa" sz="1800" b="0" i="0" u="none" strike="noStrike">
                <a:latin typeface="HelveticaNeueLT Std Lt"/>
              </a:rPr>
              <a:t>سطح سوم</a:t>
            </a:r>
          </a:p>
          <a:p>
            <a:pPr lvl="3" rtl="1"/>
            <a:r>
              <a:rPr lang="fa" sz="1600" b="0" i="0" u="none" strike="noStrike">
                <a:latin typeface="HelveticaNeueLT Std Lt"/>
              </a:rPr>
              <a:t>سطح چهارم</a:t>
            </a:r>
          </a:p>
          <a:p>
            <a:pPr lvl="4" rtl="1"/>
            <a:r>
              <a:rPr lang="fa" sz="1600" b="0" i="0" u="none" strike="noStrike">
                <a:latin typeface="HelveticaNeueLT Std Lt"/>
              </a:rPr>
              <a:t>سطح پنجم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7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elveticaNeueLT Std Thin" panose="020B0403020202020204" pitchFamily="34" charset="0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tags" Target="../tags/tag80.xml"/><Relationship Id="rId18" Type="http://schemas.openxmlformats.org/officeDocument/2006/relationships/image" Target="../media/image55.jpeg"/><Relationship Id="rId3" Type="http://schemas.openxmlformats.org/officeDocument/2006/relationships/tags" Target="../tags/tag70.xml"/><Relationship Id="rId21" Type="http://schemas.openxmlformats.org/officeDocument/2006/relationships/image" Target="../media/image58.png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17" Type="http://schemas.openxmlformats.org/officeDocument/2006/relationships/slideLayout" Target="../slideLayouts/slideLayout8.xml"/><Relationship Id="rId2" Type="http://schemas.openxmlformats.org/officeDocument/2006/relationships/tags" Target="../tags/tag69.xml"/><Relationship Id="rId16" Type="http://schemas.openxmlformats.org/officeDocument/2006/relationships/tags" Target="../tags/tag83.xml"/><Relationship Id="rId20" Type="http://schemas.openxmlformats.org/officeDocument/2006/relationships/image" Target="../media/image57.jpeg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5" Type="http://schemas.openxmlformats.org/officeDocument/2006/relationships/tags" Target="../tags/tag72.xml"/><Relationship Id="rId15" Type="http://schemas.openxmlformats.org/officeDocument/2006/relationships/tags" Target="../tags/tag82.xml"/><Relationship Id="rId23" Type="http://schemas.openxmlformats.org/officeDocument/2006/relationships/image" Target="../media/image60.png"/><Relationship Id="rId10" Type="http://schemas.openxmlformats.org/officeDocument/2006/relationships/tags" Target="../tags/tag77.xml"/><Relationship Id="rId19" Type="http://schemas.openxmlformats.org/officeDocument/2006/relationships/image" Target="../media/image56.jpeg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tags" Target="../tags/tag81.xml"/><Relationship Id="rId22" Type="http://schemas.openxmlformats.org/officeDocument/2006/relationships/image" Target="../media/image59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image" Target="../media/image62.png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image" Target="../media/image61.pn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8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11" Type="http://schemas.openxmlformats.org/officeDocument/2006/relationships/image" Target="../media/image65.png"/><Relationship Id="rId5" Type="http://schemas.openxmlformats.org/officeDocument/2006/relationships/tags" Target="../tags/tag92.xml"/><Relationship Id="rId10" Type="http://schemas.openxmlformats.org/officeDocument/2006/relationships/image" Target="../media/image64.jpeg"/><Relationship Id="rId4" Type="http://schemas.openxmlformats.org/officeDocument/2006/relationships/tags" Target="../tags/tag91.xml"/><Relationship Id="rId9" Type="http://schemas.openxmlformats.org/officeDocument/2006/relationships/image" Target="../media/image6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13" Type="http://schemas.openxmlformats.org/officeDocument/2006/relationships/image" Target="../media/image67.png"/><Relationship Id="rId18" Type="http://schemas.openxmlformats.org/officeDocument/2006/relationships/image" Target="../media/image72.svg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12" Type="http://schemas.openxmlformats.org/officeDocument/2006/relationships/image" Target="../media/image66.jpeg"/><Relationship Id="rId17" Type="http://schemas.openxmlformats.org/officeDocument/2006/relationships/image" Target="../media/image71.png"/><Relationship Id="rId2" Type="http://schemas.openxmlformats.org/officeDocument/2006/relationships/tags" Target="../tags/tag96.xml"/><Relationship Id="rId16" Type="http://schemas.openxmlformats.org/officeDocument/2006/relationships/image" Target="../media/image70.svg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99.xml"/><Relationship Id="rId15" Type="http://schemas.openxmlformats.org/officeDocument/2006/relationships/image" Target="../media/image69.png"/><Relationship Id="rId10" Type="http://schemas.openxmlformats.org/officeDocument/2006/relationships/tags" Target="../tags/tag104.xml"/><Relationship Id="rId4" Type="http://schemas.openxmlformats.org/officeDocument/2006/relationships/tags" Target="../tags/tag98.xml"/><Relationship Id="rId9" Type="http://schemas.openxmlformats.org/officeDocument/2006/relationships/tags" Target="../tags/tag103.xml"/><Relationship Id="rId14" Type="http://schemas.openxmlformats.org/officeDocument/2006/relationships/image" Target="../media/image68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image" Target="../media/image73.png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slideLayout" Target="../slideLayouts/slideLayout8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5" Type="http://schemas.openxmlformats.org/officeDocument/2006/relationships/tags" Target="../tags/tag109.xml"/><Relationship Id="rId15" Type="http://schemas.openxmlformats.org/officeDocument/2006/relationships/image" Target="../media/image75.svg"/><Relationship Id="rId10" Type="http://schemas.openxmlformats.org/officeDocument/2006/relationships/tags" Target="../tags/tag114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image" Target="../media/image7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7" Type="http://schemas.openxmlformats.org/officeDocument/2006/relationships/image" Target="../media/image76.png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1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27.xml"/><Relationship Id="rId13" Type="http://schemas.openxmlformats.org/officeDocument/2006/relationships/tags" Target="../tags/tag132.xml"/><Relationship Id="rId18" Type="http://schemas.openxmlformats.org/officeDocument/2006/relationships/image" Target="../media/image80.png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12" Type="http://schemas.openxmlformats.org/officeDocument/2006/relationships/tags" Target="../tags/tag131.xml"/><Relationship Id="rId17" Type="http://schemas.openxmlformats.org/officeDocument/2006/relationships/image" Target="../media/image79.svg"/><Relationship Id="rId2" Type="http://schemas.openxmlformats.org/officeDocument/2006/relationships/tags" Target="../tags/tag121.xml"/><Relationship Id="rId16" Type="http://schemas.openxmlformats.org/officeDocument/2006/relationships/image" Target="../media/image78.png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11" Type="http://schemas.openxmlformats.org/officeDocument/2006/relationships/tags" Target="../tags/tag130.xml"/><Relationship Id="rId5" Type="http://schemas.openxmlformats.org/officeDocument/2006/relationships/tags" Target="../tags/tag124.xml"/><Relationship Id="rId15" Type="http://schemas.openxmlformats.org/officeDocument/2006/relationships/image" Target="../media/image77.png"/><Relationship Id="rId10" Type="http://schemas.openxmlformats.org/officeDocument/2006/relationships/tags" Target="../tags/tag129.xml"/><Relationship Id="rId19" Type="http://schemas.microsoft.com/office/2007/relationships/hdphoto" Target="../media/hdphoto6.wdp"/><Relationship Id="rId4" Type="http://schemas.openxmlformats.org/officeDocument/2006/relationships/tags" Target="../tags/tag123.xml"/><Relationship Id="rId9" Type="http://schemas.openxmlformats.org/officeDocument/2006/relationships/tags" Target="../tags/tag128.xml"/><Relationship Id="rId14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image" Target="../media/image81.pn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3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44.xml"/><Relationship Id="rId13" Type="http://schemas.openxmlformats.org/officeDocument/2006/relationships/slideLayout" Target="../slideLayouts/slideLayout9.xml"/><Relationship Id="rId18" Type="http://schemas.openxmlformats.org/officeDocument/2006/relationships/image" Target="../media/image86.svg"/><Relationship Id="rId3" Type="http://schemas.openxmlformats.org/officeDocument/2006/relationships/tags" Target="../tags/tag139.xml"/><Relationship Id="rId7" Type="http://schemas.openxmlformats.org/officeDocument/2006/relationships/tags" Target="../tags/tag143.xml"/><Relationship Id="rId12" Type="http://schemas.openxmlformats.org/officeDocument/2006/relationships/tags" Target="../tags/tag148.xml"/><Relationship Id="rId17" Type="http://schemas.openxmlformats.org/officeDocument/2006/relationships/image" Target="../media/image85.png"/><Relationship Id="rId2" Type="http://schemas.openxmlformats.org/officeDocument/2006/relationships/tags" Target="../tags/tag138.xml"/><Relationship Id="rId16" Type="http://schemas.openxmlformats.org/officeDocument/2006/relationships/image" Target="../media/image84.png"/><Relationship Id="rId1" Type="http://schemas.openxmlformats.org/officeDocument/2006/relationships/tags" Target="../tags/tag137.xml"/><Relationship Id="rId6" Type="http://schemas.openxmlformats.org/officeDocument/2006/relationships/tags" Target="../tags/tag142.xml"/><Relationship Id="rId11" Type="http://schemas.openxmlformats.org/officeDocument/2006/relationships/tags" Target="../tags/tag147.xml"/><Relationship Id="rId5" Type="http://schemas.openxmlformats.org/officeDocument/2006/relationships/tags" Target="../tags/tag141.xml"/><Relationship Id="rId15" Type="http://schemas.openxmlformats.org/officeDocument/2006/relationships/image" Target="../media/image83.png"/><Relationship Id="rId10" Type="http://schemas.openxmlformats.org/officeDocument/2006/relationships/tags" Target="../tags/tag146.xml"/><Relationship Id="rId4" Type="http://schemas.openxmlformats.org/officeDocument/2006/relationships/tags" Target="../tags/tag140.xml"/><Relationship Id="rId9" Type="http://schemas.openxmlformats.org/officeDocument/2006/relationships/tags" Target="../tags/tag145.xml"/><Relationship Id="rId14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svg"/><Relationship Id="rId3" Type="http://schemas.openxmlformats.org/officeDocument/2006/relationships/tags" Target="../tags/tag151.xml"/><Relationship Id="rId7" Type="http://schemas.openxmlformats.org/officeDocument/2006/relationships/image" Target="../media/image88.png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image" Target="../media/image87.jpe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5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microsoft.com/office/2007/relationships/hdphoto" Target="../media/hdphoto1.wdp"/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12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11" Type="http://schemas.openxmlformats.org/officeDocument/2006/relationships/image" Target="../media/image32.svg"/><Relationship Id="rId5" Type="http://schemas.openxmlformats.org/officeDocument/2006/relationships/image" Target="../media/image26.sv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60.xml"/><Relationship Id="rId13" Type="http://schemas.openxmlformats.org/officeDocument/2006/relationships/slideLayout" Target="../slideLayouts/slideLayout14.xml"/><Relationship Id="rId3" Type="http://schemas.openxmlformats.org/officeDocument/2006/relationships/tags" Target="../tags/tag155.xml"/><Relationship Id="rId7" Type="http://schemas.openxmlformats.org/officeDocument/2006/relationships/tags" Target="../tags/tag159.xml"/><Relationship Id="rId12" Type="http://schemas.openxmlformats.org/officeDocument/2006/relationships/tags" Target="../tags/tag164.xml"/><Relationship Id="rId2" Type="http://schemas.openxmlformats.org/officeDocument/2006/relationships/tags" Target="../tags/tag154.xml"/><Relationship Id="rId16" Type="http://schemas.openxmlformats.org/officeDocument/2006/relationships/image" Target="../media/image92.png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11" Type="http://schemas.openxmlformats.org/officeDocument/2006/relationships/tags" Target="../tags/tag163.xml"/><Relationship Id="rId5" Type="http://schemas.openxmlformats.org/officeDocument/2006/relationships/tags" Target="../tags/tag157.xml"/><Relationship Id="rId15" Type="http://schemas.openxmlformats.org/officeDocument/2006/relationships/image" Target="../media/image91.png"/><Relationship Id="rId10" Type="http://schemas.openxmlformats.org/officeDocument/2006/relationships/tags" Target="../tags/tag162.xml"/><Relationship Id="rId4" Type="http://schemas.openxmlformats.org/officeDocument/2006/relationships/tags" Target="../tags/tag156.xml"/><Relationship Id="rId9" Type="http://schemas.openxmlformats.org/officeDocument/2006/relationships/tags" Target="../tags/tag161.xml"/><Relationship Id="rId14" Type="http://schemas.openxmlformats.org/officeDocument/2006/relationships/image" Target="../media/image9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CpFxbmuif9s?list=PL95CxBiLrB_nFbcmrGMgqWEjYuguzOPlY" TargetMode="External"/><Relationship Id="rId4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38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37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6.png"/><Relationship Id="rId5" Type="http://schemas.openxmlformats.org/officeDocument/2006/relationships/tags" Target="../tags/tag6.xml"/><Relationship Id="rId10" Type="http://schemas.openxmlformats.org/officeDocument/2006/relationships/image" Target="../media/image35.png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39.png"/><Relationship Id="rId18" Type="http://schemas.openxmlformats.org/officeDocument/2006/relationships/slide" Target="slide14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slide" Target="slide3.xml"/><Relationship Id="rId17" Type="http://schemas.microsoft.com/office/2007/relationships/hdphoto" Target="../media/hdphoto3.wdp"/><Relationship Id="rId2" Type="http://schemas.openxmlformats.org/officeDocument/2006/relationships/tags" Target="../tags/tag11.xml"/><Relationship Id="rId16" Type="http://schemas.openxmlformats.org/officeDocument/2006/relationships/image" Target="../media/image41.png"/><Relationship Id="rId20" Type="http://schemas.microsoft.com/office/2007/relationships/hdphoto" Target="../media/hdphoto4.wdp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14.xml"/><Relationship Id="rId15" Type="http://schemas.openxmlformats.org/officeDocument/2006/relationships/image" Target="../media/image40.png"/><Relationship Id="rId10" Type="http://schemas.openxmlformats.org/officeDocument/2006/relationships/tags" Target="../tags/tag19.xml"/><Relationship Id="rId19" Type="http://schemas.openxmlformats.org/officeDocument/2006/relationships/image" Target="../media/image42.png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image" Target="../media/image43.jpeg"/><Relationship Id="rId18" Type="http://schemas.openxmlformats.org/officeDocument/2006/relationships/image" Target="../media/image41.png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notesSlide" Target="../notesSlides/notesSlide2.xml"/><Relationship Id="rId17" Type="http://schemas.openxmlformats.org/officeDocument/2006/relationships/slide" Target="slide3.xml"/><Relationship Id="rId2" Type="http://schemas.openxmlformats.org/officeDocument/2006/relationships/tags" Target="../tags/tag21.xml"/><Relationship Id="rId16" Type="http://schemas.openxmlformats.org/officeDocument/2006/relationships/image" Target="../media/image46.png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24.xml"/><Relationship Id="rId15" Type="http://schemas.openxmlformats.org/officeDocument/2006/relationships/image" Target="../media/image45.png"/><Relationship Id="rId10" Type="http://schemas.openxmlformats.org/officeDocument/2006/relationships/tags" Target="../tags/tag29.xml"/><Relationship Id="rId19" Type="http://schemas.microsoft.com/office/2007/relationships/hdphoto" Target="../media/hdphoto3.wdp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18" Type="http://schemas.openxmlformats.org/officeDocument/2006/relationships/image" Target="../media/image47.png"/><Relationship Id="rId3" Type="http://schemas.openxmlformats.org/officeDocument/2006/relationships/tags" Target="../tags/tag35.xml"/><Relationship Id="rId21" Type="http://schemas.openxmlformats.org/officeDocument/2006/relationships/image" Target="../media/image49.png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17" Type="http://schemas.openxmlformats.org/officeDocument/2006/relationships/image" Target="../media/image39.png"/><Relationship Id="rId2" Type="http://schemas.openxmlformats.org/officeDocument/2006/relationships/tags" Target="../tags/tag34.xml"/><Relationship Id="rId16" Type="http://schemas.openxmlformats.org/officeDocument/2006/relationships/slide" Target="slide3.xml"/><Relationship Id="rId20" Type="http://schemas.openxmlformats.org/officeDocument/2006/relationships/image" Target="../media/image48.png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notesSlide" Target="../notesSlides/notesSlide3.xml"/><Relationship Id="rId10" Type="http://schemas.openxmlformats.org/officeDocument/2006/relationships/tags" Target="../tags/tag42.xml"/><Relationship Id="rId19" Type="http://schemas.microsoft.com/office/2007/relationships/hdphoto" Target="../media/hdphoto5.wdp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tags" Target="../tags/tag61.xml"/><Relationship Id="rId18" Type="http://schemas.openxmlformats.org/officeDocument/2006/relationships/slide" Target="slide14.xml"/><Relationship Id="rId3" Type="http://schemas.openxmlformats.org/officeDocument/2006/relationships/tags" Target="../tags/tag51.xml"/><Relationship Id="rId21" Type="http://schemas.openxmlformats.org/officeDocument/2006/relationships/image" Target="../media/image51.png"/><Relationship Id="rId7" Type="http://schemas.openxmlformats.org/officeDocument/2006/relationships/tags" Target="../tags/tag55.xml"/><Relationship Id="rId12" Type="http://schemas.openxmlformats.org/officeDocument/2006/relationships/tags" Target="../tags/tag60.xml"/><Relationship Id="rId17" Type="http://schemas.openxmlformats.org/officeDocument/2006/relationships/slideLayout" Target="../slideLayouts/slideLayout8.xml"/><Relationship Id="rId2" Type="http://schemas.openxmlformats.org/officeDocument/2006/relationships/tags" Target="../tags/tag50.xml"/><Relationship Id="rId16" Type="http://schemas.openxmlformats.org/officeDocument/2006/relationships/tags" Target="../tags/tag64.xml"/><Relationship Id="rId20" Type="http://schemas.openxmlformats.org/officeDocument/2006/relationships/image" Target="../media/image50.png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tags" Target="../tags/tag59.xml"/><Relationship Id="rId5" Type="http://schemas.openxmlformats.org/officeDocument/2006/relationships/tags" Target="../tags/tag53.xml"/><Relationship Id="rId15" Type="http://schemas.openxmlformats.org/officeDocument/2006/relationships/tags" Target="../tags/tag63.xml"/><Relationship Id="rId23" Type="http://schemas.openxmlformats.org/officeDocument/2006/relationships/image" Target="../media/image53.png"/><Relationship Id="rId10" Type="http://schemas.openxmlformats.org/officeDocument/2006/relationships/tags" Target="../tags/tag58.xml"/><Relationship Id="rId19" Type="http://schemas.openxmlformats.org/officeDocument/2006/relationships/image" Target="../media/image42.png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tags" Target="../tags/tag62.xml"/><Relationship Id="rId22" Type="http://schemas.openxmlformats.org/officeDocument/2006/relationships/image" Target="../media/image5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image" Target="../media/image54.jpeg"/><Relationship Id="rId4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D28AEF4-F0F8-4160-DEF9-952CF3D7E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6192020"/>
            <a:ext cx="12192000" cy="6659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B1C1266-63DD-2C50-6B5F-68C575EA7740}"/>
              </a:ext>
            </a:extLst>
          </p:cNvPr>
          <p:cNvSpPr txBox="1"/>
          <p:nvPr/>
        </p:nvSpPr>
        <p:spPr>
          <a:xfrm>
            <a:off x="10103005" y="297033"/>
            <a:ext cx="1639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Dari | </a:t>
            </a:r>
            <a:r>
              <a:rPr lang="ar-EG" dirty="0">
                <a:solidFill>
                  <a:schemeClr val="bg1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دری</a:t>
            </a:r>
            <a:endParaRPr lang="en-PH" dirty="0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0D61D1B-7EFA-EB59-71D3-17C1CFDE4701}"/>
              </a:ext>
            </a:extLst>
          </p:cNvPr>
          <p:cNvSpPr txBox="1">
            <a:spLocks/>
          </p:cNvSpPr>
          <p:nvPr/>
        </p:nvSpPr>
        <p:spPr>
          <a:xfrm>
            <a:off x="4616473" y="1320549"/>
            <a:ext cx="6748308" cy="25024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1"/>
            <a:r>
              <a:rPr lang="fa" sz="8800" dirty="0">
                <a:latin typeface="Dubai" panose="020B0503030403030204" pitchFamily="34" charset="-78"/>
                <a:cs typeface="Dubai" panose="020B0503030403030204" pitchFamily="34" charset="-78"/>
              </a:rPr>
              <a:t>خوش آمدید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B3F3A812-3402-5108-9788-370E25D299E3}"/>
              </a:ext>
            </a:extLst>
          </p:cNvPr>
          <p:cNvSpPr txBox="1">
            <a:spLocks/>
          </p:cNvSpPr>
          <p:nvPr/>
        </p:nvSpPr>
        <p:spPr>
          <a:xfrm>
            <a:off x="1051761" y="3754563"/>
            <a:ext cx="5692775" cy="11287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r" rtl="1">
              <a:buFont typeface="Corbel" pitchFamily="34" charset="0"/>
              <a:buNone/>
            </a:pPr>
            <a:r>
              <a:rPr lang="fa" sz="5400" dirty="0">
                <a:solidFill>
                  <a:srgbClr val="52CC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درک انتخابات فدرال </a:t>
            </a:r>
          </a:p>
        </p:txBody>
      </p:sp>
    </p:spTree>
    <p:extLst>
      <p:ext uri="{BB962C8B-B14F-4D97-AF65-F5344CB8AC3E}">
        <p14:creationId xmlns:p14="http://schemas.microsoft.com/office/powerpoint/2010/main" val="4079230866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94B4CC3-B21C-0405-0111-1F7B5069A66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0990" y="266777"/>
            <a:ext cx="5284121" cy="8225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1"/>
            <a:r>
              <a:rPr lang="fa" sz="440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ثبت نام برای رای دادن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B44D4B4-15C8-C0DC-9609-4075FC6DFE5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14522" y="1526501"/>
            <a:ext cx="11027326" cy="82259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buClr>
                <a:srgbClr val="6E267B"/>
              </a:buClr>
            </a:pPr>
            <a:r>
              <a:rPr lang="fa" sz="2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می توانید برای رای دادن در وب سایت AEC یا با یکی از کارکنان AEC ثبت نام کنید.</a:t>
            </a:r>
          </a:p>
          <a:p>
            <a:pPr algn="r" rtl="1">
              <a:buClr>
                <a:srgbClr val="6E267B"/>
              </a:buClr>
            </a:pPr>
            <a:r>
              <a:rPr lang="fa" sz="2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شما به اسناد ذیل نیاز خواهید داشت:</a:t>
            </a:r>
          </a:p>
          <a:p>
            <a:pPr marL="285750" indent="-285750" algn="r">
              <a:buClr>
                <a:srgbClr val="6E267B"/>
              </a:buClr>
              <a:buFont typeface="Arial" panose="020B0604020202020204" pitchFamily="34" charset="0"/>
              <a:buChar char="•"/>
            </a:pPr>
            <a:endParaRPr lang="en-AU" sz="1000" dirty="0">
              <a:solidFill>
                <a:srgbClr val="FFFFFF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F628B307-476F-3CF2-6155-944B6246327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657" y="2968638"/>
            <a:ext cx="1346489" cy="19259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DA1F741-5625-4862-6578-B49F5971060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398068" y="5320346"/>
            <a:ext cx="1928053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/>
            <a:r>
              <a:rPr lang="fa" sz="20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کارت مدیکر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F2A0FE-FDD5-152D-8E2C-7417743DC5A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913706" y="5327051"/>
            <a:ext cx="1881154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/>
            <a:r>
              <a:rPr lang="fa" sz="20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لایسنس درایوری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AC3D96-D24C-3315-927C-24A953F968CD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315656" y="5172673"/>
            <a:ext cx="1346489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/>
            <a:r>
              <a:rPr lang="fa" sz="20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استرالیایی</a:t>
            </a:r>
          </a:p>
          <a:p>
            <a:pPr algn="ctr" rtl="1"/>
            <a:r>
              <a:rPr lang="fa" sz="20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 پاسپورت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BC08EC-0344-8277-4B22-43F366B60E3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694425" y="3746968"/>
            <a:ext cx="56598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fa" sz="18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یا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14FB6E-24ED-6DDC-CE5C-09096846FBBB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767732" y="3746968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1"/>
            <a:r>
              <a:rPr lang="fa" sz="1800" b="1" i="0" u="none" strike="noStrike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یا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5425D7-5A26-C70C-D98C-3E0AD3801093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6679157" y="3746967"/>
            <a:ext cx="728054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fa" sz="18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یا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D568688-6605-91A3-8977-0721D6234EB4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260405" y="5197242"/>
            <a:ext cx="2310187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/>
            <a:r>
              <a:rPr lang="fa" sz="20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تابعیت</a:t>
            </a:r>
          </a:p>
          <a:p>
            <a:pPr algn="ctr" rtl="1"/>
            <a:r>
              <a:rPr lang="fa" sz="20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 شماره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10A6FC-8DFB-9BDC-2A16-C6EDE06A49D9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9316603" y="3746967"/>
            <a:ext cx="65011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fa" sz="18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یا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D5D3B2-0937-C20E-5154-F540F4AE7E0A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0" y="4894629"/>
            <a:ext cx="2172653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/>
            <a:r>
              <a:rPr lang="fa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فردی که ثبت نام </a:t>
            </a:r>
            <a:br>
              <a:rPr lang="en-US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fa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کرده و می تواند </a:t>
            </a:r>
            <a:br>
              <a:rPr lang="en-US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fa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هویت شما را </a:t>
            </a:r>
            <a:br>
              <a:rPr lang="en-US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fa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تایید کند</a:t>
            </a:r>
          </a:p>
        </p:txBody>
      </p:sp>
      <p:pic>
        <p:nvPicPr>
          <p:cNvPr id="18" name="Picture 17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AA3C6990-369F-0B35-DC7A-0A06867CF401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718" y="3253378"/>
            <a:ext cx="1775130" cy="1213960"/>
          </a:xfrm>
          <a:prstGeom prst="rect">
            <a:avLst/>
          </a:prstGeom>
        </p:spPr>
      </p:pic>
      <p:pic>
        <p:nvPicPr>
          <p:cNvPr id="19" name="Picture 18" descr="Diagram, text, letter&#10;&#10;Description automatically generated">
            <a:extLst>
              <a:ext uri="{FF2B5EF4-FFF2-40B4-BE49-F238E27FC236}">
                <a16:creationId xmlns:a16="http://schemas.microsoft.com/office/drawing/2014/main" id="{AE05E734-38B8-4D0E-7E08-2D338249D832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0" t="13573" r="15591" b="14802"/>
          <a:stretch>
            <a:fillRect/>
          </a:stretch>
        </p:blipFill>
        <p:spPr>
          <a:xfrm>
            <a:off x="7398068" y="3227356"/>
            <a:ext cx="1928053" cy="1213960"/>
          </a:xfrm>
          <a:prstGeom prst="rect">
            <a:avLst/>
          </a:prstGeom>
        </p:spPr>
      </p:pic>
      <p:pic>
        <p:nvPicPr>
          <p:cNvPr id="21" name="Graphic 15">
            <a:extLst>
              <a:ext uri="{FF2B5EF4-FFF2-40B4-BE49-F238E27FC236}">
                <a16:creationId xmlns:a16="http://schemas.microsoft.com/office/drawing/2014/main" id="{1583EF2D-5CB7-3E0E-6A51-FC655F136E4A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 r="50049"/>
          <a:stretch>
            <a:fillRect/>
          </a:stretch>
        </p:blipFill>
        <p:spPr>
          <a:xfrm>
            <a:off x="507309" y="2897325"/>
            <a:ext cx="1170106" cy="1874022"/>
          </a:xfrm>
          <a:prstGeom prst="rect">
            <a:avLst/>
          </a:prstGeom>
        </p:spPr>
      </p:pic>
      <p:pic>
        <p:nvPicPr>
          <p:cNvPr id="22" name="Picture 21" descr="A picture containing text, sketch, drawing, illustration&#10;&#10;Description automatically generated">
            <a:extLst>
              <a:ext uri="{FF2B5EF4-FFF2-40B4-BE49-F238E27FC236}">
                <a16:creationId xmlns:a16="http://schemas.microsoft.com/office/drawing/2014/main" id="{4CE7D326-F965-1E87-E529-73CF987BD32E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" r="3716"/>
          <a:stretch>
            <a:fillRect/>
          </a:stretch>
        </p:blipFill>
        <p:spPr>
          <a:xfrm>
            <a:off x="2260407" y="3227356"/>
            <a:ext cx="2310186" cy="1447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4165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D002F3-791C-CD69-1015-A67F1FB3C55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395873" y="566675"/>
            <a:ext cx="3373872" cy="86353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1"/>
            <a:r>
              <a:rPr lang="fa" sz="3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فرمه ثبت نام کاغذی</a:t>
            </a:r>
            <a:endParaRPr lang="en-AU" sz="3200" dirty="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pic>
        <p:nvPicPr>
          <p:cNvPr id="5" name="Picture 4" descr="A screenshot of a computer application&#10;&#10;Description automatically generated">
            <a:extLst>
              <a:ext uri="{FF2B5EF4-FFF2-40B4-BE49-F238E27FC236}">
                <a16:creationId xmlns:a16="http://schemas.microsoft.com/office/drawing/2014/main" id="{1E7DE6AE-6592-34FF-7C19-4036BB41C17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873" y="1470527"/>
            <a:ext cx="3373872" cy="47778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0C484EC-F5BB-B154-B055-A156BA9A2B7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16000" y="144647"/>
            <a:ext cx="4905902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1"/>
            <a:r>
              <a:rPr lang="fa" sz="3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فرمه ثبت نام آنلاین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1EDA74E8-C873-BC53-99C7-1C109A603E23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2001520"/>
            <a:ext cx="4905902" cy="324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34586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397295C-1DA5-0EA1-B218-42CC0999589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68456" y="110345"/>
            <a:ext cx="4962167" cy="13573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1"/>
            <a:r>
              <a:rPr lang="fa" sz="44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انتخاب‌های رای گیری</a:t>
            </a:r>
            <a:endParaRPr lang="en-AU" dirty="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pic>
        <p:nvPicPr>
          <p:cNvPr id="9" name="Picture 8" descr="A sign on a table&#10;&#10;Description automatically generated">
            <a:extLst>
              <a:ext uri="{FF2B5EF4-FFF2-40B4-BE49-F238E27FC236}">
                <a16:creationId xmlns:a16="http://schemas.microsoft.com/office/drawing/2014/main" id="{7B007944-C7D1-C99C-D376-CE16ABF98DA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0623" y="1319773"/>
            <a:ext cx="2812303" cy="21092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88574A8-48E2-CC87-85E7-54E75E04796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330623" y="3525253"/>
            <a:ext cx="2812303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fa" sz="2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رای گیری زودهنگام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0B85EC-4958-BCEE-C881-6F54744EE67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49247" y="3525253"/>
            <a:ext cx="2319209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fa" sz="2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رای پستی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5F82AC-1CB8-5822-2184-746D671DF4B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689849" y="6239530"/>
            <a:ext cx="2812302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fa" sz="2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محل رای گیری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673750-9213-953C-B46F-816C708B6E32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48" y="4048473"/>
            <a:ext cx="2812302" cy="21092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656C6B08-98B5-9624-B46A-E2C456EC52E3}"/>
              </a:ext>
            </a:extLst>
          </p:cNvPr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" r="47713"/>
          <a:stretch>
            <a:fillRect/>
          </a:stretch>
        </p:blipFill>
        <p:spPr bwMode="auto">
          <a:xfrm>
            <a:off x="1049247" y="1139912"/>
            <a:ext cx="2319209" cy="238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041337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174C5424-6B98-4128-C617-932AD7360C4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67708" y="5452009"/>
            <a:ext cx="10033907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fa" sz="32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تجربه رای دادن</a:t>
            </a:r>
          </a:p>
        </p:txBody>
      </p:sp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1F06683F-50A7-7B6D-2258-9FE8535C91E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4" r="16684"/>
          <a:stretch>
            <a:fillRect/>
          </a:stretch>
        </p:blipFill>
        <p:spPr>
          <a:xfrm>
            <a:off x="8095332" y="1772816"/>
            <a:ext cx="3140075" cy="314325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582DA33-B4F8-A16C-AAC4-84FD6F1A562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H="1">
            <a:off x="4376152" y="1772816"/>
            <a:ext cx="3536156" cy="314325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78A13507-8ED2-1E01-36B6-F3022CA1316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7189695" y="221909"/>
            <a:ext cx="1622201" cy="1622201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D5636E2-C578-63A8-C6C2-1276FD19EE7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4226971" y="221909"/>
            <a:ext cx="1622201" cy="162220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386C7C4A-8BAA-940B-3771-C8CF6F8E1D4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966446" y="221909"/>
            <a:ext cx="1622201" cy="1622201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694833D-D7EC-95B5-02EA-429EB3CA003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506289" y="798132"/>
            <a:ext cx="989011" cy="3984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1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fa" sz="18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نام؟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AE48599-348B-042C-EBE3-1CCC8413ED4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356511" y="609600"/>
            <a:ext cx="1363119" cy="6769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Tx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1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Tx/>
              <a:buNone/>
              <a:defRPr/>
            </a:pPr>
            <a:r>
              <a:rPr kumimoji="0" lang="fa" sz="18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شما کجا زندگی می کنید؟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D55642-1749-B096-AE07-FD50C5A5D543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218081" y="718604"/>
            <a:ext cx="1118930" cy="7404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1"/>
            <a:r>
              <a:rPr lang="fa" sz="1800" b="1" i="0" u="none" strike="noStrike" dirty="0">
                <a:solidFill>
                  <a:srgbClr val="52CC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قبلا رای داده اید؟</a:t>
            </a:r>
          </a:p>
        </p:txBody>
      </p:sp>
      <p:pic>
        <p:nvPicPr>
          <p:cNvPr id="12" name="Picture Placeholder 3">
            <a:extLst>
              <a:ext uri="{FF2B5EF4-FFF2-40B4-BE49-F238E27FC236}">
                <a16:creationId xmlns:a16="http://schemas.microsoft.com/office/drawing/2014/main" id="{E1378843-FE30-4D33-E6F7-D964521C3F14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t="1737" b="1737"/>
          <a:stretch>
            <a:fillRect/>
          </a:stretch>
        </p:blipFill>
        <p:spPr>
          <a:xfrm flipH="1">
            <a:off x="1083476" y="1797023"/>
            <a:ext cx="3140075" cy="314325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26726190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C2554-B91F-5388-454C-4EBF1CC345C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575192" y="285614"/>
            <a:ext cx="9995589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fa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مجلس نمایندگان - ورق رای سبز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96E4F5-2889-92F2-95A7-E117EE06F8A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70181" y="2441536"/>
            <a:ext cx="5400600" cy="2879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11CD99-FF40-B944-4A6F-193E076F172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339012" y="2234986"/>
            <a:ext cx="2141039" cy="155043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>
              <a:lnSpc>
                <a:spcPts val="2300"/>
              </a:lnSpc>
            </a:pPr>
            <a:r>
              <a:rPr lang="fa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مجلس در حال حاضر </a:t>
            </a:r>
            <a:r>
              <a:rPr lang="ar" sz="1600" dirty="0">
                <a:solidFill>
                  <a:srgbClr val="FFFFFF"/>
                </a:solidFill>
                <a:latin typeface="Arial"/>
                <a:cs typeface="Arial"/>
              </a:rPr>
              <a:t>150</a:t>
            </a:r>
            <a:r>
              <a:rPr lang="fa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 نماینده دارد که هر کدام نماینده یک منطقه جغرافیایی (یا حوزه رای) در استرالیا هستند.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F6BDC1-7548-DBA0-6F14-878BB2AD050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10922" y="2205490"/>
            <a:ext cx="2523262" cy="15799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>
              <a:lnSpc>
                <a:spcPts val="2300"/>
              </a:lnSpc>
            </a:pPr>
            <a:r>
              <a:rPr lang="fa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نماینده‌ها برای یک دوره </a:t>
            </a:r>
            <a:r>
              <a:rPr lang="ar" sz="160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r>
              <a:rPr lang="fa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 ساله به نمایندگی از رای دهندگان انتخاب می شوند. برای انتخاب شدن، نامزدها به بیش از نیمی از آرای رسمی نیاز دارند.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DDC01F-FBFD-4100-34A4-327A4F49A3D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454345" y="5239199"/>
            <a:ext cx="2980004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>
              <a:lnSpc>
                <a:spcPts val="2300"/>
              </a:lnSpc>
            </a:pPr>
            <a:r>
              <a:rPr lang="fa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حزبی که بیشترین نامزدهای انتخابی را داشته باشد، دولت را تشکیل خواهد داد و آنها به رهبر خود رای می دهند که صدر اعظم شود.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E23506-6F39-CB48-AAFF-B99378A6659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0620965" y="3562792"/>
            <a:ext cx="875710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rtlCol="0">
            <a:noAutofit/>
          </a:bodyPr>
          <a:lstStyle/>
          <a:p>
            <a:pPr rtl="1"/>
            <a:r>
              <a:rPr lang="fa" sz="14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دولت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FDD8ED-2312-77E2-AA17-7FE7B50F1FC2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229350" y="3573265"/>
            <a:ext cx="890646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noAutofit/>
          </a:bodyPr>
          <a:lstStyle/>
          <a:p>
            <a:pPr algn="r" rtl="1"/>
            <a:r>
              <a:rPr lang="fa" sz="14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حزب مخالف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565DDA-C726-375B-71B5-D20581119283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356288" y="4969677"/>
            <a:ext cx="121707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>
            <a:noAutofit/>
          </a:bodyPr>
          <a:lstStyle/>
          <a:p>
            <a:pPr algn="r" rtl="1"/>
            <a:r>
              <a:rPr lang="fa" sz="14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چوکی مستقل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D940853-D294-7EEA-92D1-0A4CC55A17BF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711264" y="1256689"/>
            <a:ext cx="13965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 rtl="1"/>
            <a:r>
              <a:rPr lang="en-GB" sz="5400" b="1" dirty="0">
                <a:ln w="22225">
                  <a:solidFill>
                    <a:srgbClr val="21E771"/>
                  </a:solidFill>
                  <a:prstDash val="solid"/>
                </a:ln>
                <a:solidFill>
                  <a:srgbClr val="21E771"/>
                </a:solidFill>
              </a:rPr>
              <a:t>150</a:t>
            </a:r>
            <a:endParaRPr lang="ar" sz="5400" b="1" i="0" u="none" strike="noStrike" cap="none" spc="0" dirty="0">
              <a:solidFill>
                <a:srgbClr val="21E771"/>
              </a:solidFill>
              <a:latin typeface="Arial"/>
              <a:cs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09D502C-103A-E5AE-2852-46723D03BE0F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378242" y="1256689"/>
            <a:ext cx="5886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 rtl="1"/>
            <a:r>
              <a:rPr lang="en-GB" sz="5400" b="1" dirty="0">
                <a:ln w="22225">
                  <a:solidFill>
                    <a:srgbClr val="21E771"/>
                  </a:solidFill>
                  <a:prstDash val="solid"/>
                </a:ln>
                <a:solidFill>
                  <a:srgbClr val="21E771"/>
                </a:solidFill>
              </a:rPr>
              <a:t>3</a:t>
            </a:r>
            <a:endParaRPr lang="ar" sz="5400" b="1" i="0" u="none" strike="noStrike" cap="none" spc="0" dirty="0">
              <a:solidFill>
                <a:srgbClr val="21E771"/>
              </a:solidFill>
              <a:latin typeface="Arial"/>
              <a:cs typeface="Arial"/>
            </a:endParaRPr>
          </a:p>
        </p:txBody>
      </p:sp>
      <p:pic>
        <p:nvPicPr>
          <p:cNvPr id="16" name="Graphic 9">
            <a:extLst>
              <a:ext uri="{FF2B5EF4-FFF2-40B4-BE49-F238E27FC236}">
                <a16:creationId xmlns:a16="http://schemas.microsoft.com/office/drawing/2014/main" id="{08703F41-3D17-D373-29C4-8925A1FDD70F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454577" y="4105835"/>
            <a:ext cx="976602" cy="111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51937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3B8FA-D785-35C7-D7AF-8C4D2177872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51384" y="404664"/>
            <a:ext cx="11031016" cy="7881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fa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رای گیری در مجلس نمایندگان - ورق سبز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C6F2F3-D782-8E8B-49E0-A8BA1644B43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99818" y="2301446"/>
            <a:ext cx="6007491" cy="34518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00000"/>
              </a:lnSpc>
              <a:buClr>
                <a:srgbClr val="6E267B"/>
              </a:buClr>
            </a:pPr>
            <a:r>
              <a:rPr lang="fa" sz="22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برای اینکه رای شما شمارش شود، باید دستورالعمل ها را دنبال کنید.</a:t>
            </a:r>
          </a:p>
          <a:p>
            <a:pPr algn="r">
              <a:lnSpc>
                <a:spcPct val="100000"/>
              </a:lnSpc>
              <a:buClr>
                <a:srgbClr val="6E267B"/>
              </a:buClr>
            </a:pPr>
            <a:endParaRPr lang="en-US" dirty="0">
              <a:solidFill>
                <a:srgbClr val="FFFFFF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algn="r" rtl="1">
              <a:lnSpc>
                <a:spcPct val="100000"/>
              </a:lnSpc>
              <a:buClr>
                <a:srgbClr val="6E267B"/>
              </a:buClr>
            </a:pPr>
            <a:r>
              <a:rPr lang="fa" sz="22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تمام بکس ها را شماره گذاری کنید و برای مورد دلخواه خود از شماره 1 شروع کنید.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8CFCB6-626E-0F41-A5B4-C81CCA97AFD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212025" y="1412776"/>
            <a:ext cx="2058302" cy="5229200"/>
          </a:xfrm>
          <a:prstGeom prst="rect">
            <a:avLst/>
          </a:prstGeom>
        </p:spPr>
      </p:pic>
      <p:sp>
        <p:nvSpPr>
          <p:cNvPr id="7" name="Arrow: Right 4">
            <a:extLst>
              <a:ext uri="{FF2B5EF4-FFF2-40B4-BE49-F238E27FC236}">
                <a16:creationId xmlns:a16="http://schemas.microsoft.com/office/drawing/2014/main" id="{64B2AC91-C7F5-C9A5-2004-FB45315098F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0800000" flipH="1">
            <a:off x="7077891" y="2492896"/>
            <a:ext cx="864096" cy="432048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18413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B5892-5458-1A96-8DD8-4C4CE573299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682661" y="285614"/>
            <a:ext cx="8090589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fa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رای گیری در سنا - ورق رای سفید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A1FFD4-27B4-5EFA-A6E0-4C1779EE4C2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29025" y="2339241"/>
            <a:ext cx="5844225" cy="31155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F2A5D3D-E754-5586-9EFE-5A95FCCE212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209703" y="2988711"/>
            <a:ext cx="2058635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/>
            <a:r>
              <a:rPr lang="fa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در حال حاضر 76 سناتور، 12 سناتور از هر ایالت و دو سناتور از ACT و NT وجود دارد.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5C57D8-8374-3165-517D-A91A727D00D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71947" y="2978879"/>
            <a:ext cx="2149211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/>
            <a:r>
              <a:rPr lang="fa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سناتورهای ایالتی برای 6 سال انتخاب می شوند. سناتورهای قلمروها برای 3 سال انتخاب می شوند.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77F86-118D-A627-66CB-FD2460BD97E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71947" y="5454745"/>
            <a:ext cx="2149212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/>
            <a:r>
              <a:rPr lang="fa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سناتورهایی که انتخاب می شوند نماینده منافع مردم در ایالت یا قلمرو شان هستند.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C531A9-D5C5-7ACC-0555-8705787739E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209703" y="5474201"/>
            <a:ext cx="2189824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/>
            <a:r>
              <a:rPr lang="fa" sz="16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در مجلس سنا، کار دولت به دقت بررسی می شود. به خصوص در زمان پرسش و پاسخ مجلس.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1594C2-B143-5617-CFBA-1ED7B66C685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747692" y="1902322"/>
            <a:ext cx="1040670" cy="101566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1"/>
            <a:r>
              <a:rPr lang="en-AU" sz="6000" b="1" dirty="0">
                <a:solidFill>
                  <a:srgbClr val="A13763"/>
                </a:solidFill>
              </a:rPr>
              <a:t>76</a:t>
            </a:r>
            <a:endParaRPr lang="en-AU" b="1" dirty="0">
              <a:solidFill>
                <a:srgbClr val="A13763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31AAE5B1-FA3C-2121-3781-64C1EC13D02C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40373" y="4317667"/>
            <a:ext cx="1428205" cy="11425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D639D51-311E-AB3C-EB25-F165DC3233B4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5516" b="84173" l="9916" r="89451">
                        <a14:foregroundMark x1="45148" y1="6235" x2="45148" y2="6235"/>
                        <a14:foregroundMark x1="66878" y1="5755" x2="66878" y2="5755"/>
                        <a14:foregroundMark x1="76371" y1="84173" x2="76371" y2="84173"/>
                        <a14:foregroundMark x1="78059" y1="76739" x2="78059" y2="76739"/>
                        <a14:foregroundMark x1="70464" y1="75300" x2="70464" y2="75300"/>
                      </a14:backgroundRemoval>
                    </a14:imgEffect>
                    <a14:imgEffect>
                      <a14:colorTemperature colorTemp="11500"/>
                    </a14:imgEffect>
                    <a14:imgEffect>
                      <a14:saturation sat="280000"/>
                    </a14:imgEffect>
                  </a14:imgLayer>
                </a14:imgProps>
              </a:ext>
            </a:extLst>
          </a:blip>
          <a:srcRect b="10116"/>
          <a:stretch>
            <a:fillRect/>
          </a:stretch>
        </p:blipFill>
        <p:spPr>
          <a:xfrm>
            <a:off x="718316" y="1660461"/>
            <a:ext cx="1672319" cy="132239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03AFAFA-B701-2502-827E-8416F28C2BD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923184" y="4469612"/>
            <a:ext cx="874599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1"/>
            <a:r>
              <a:rPr lang="en-AU" sz="6000" b="1" dirty="0">
                <a:solidFill>
                  <a:srgbClr val="A13763"/>
                </a:solidFill>
              </a:rPr>
              <a:t>?</a:t>
            </a:r>
            <a:endParaRPr lang="en-AU" b="1" dirty="0">
              <a:solidFill>
                <a:srgbClr val="A13763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8B3AA1-3CE4-709A-F060-8AC3F22A73AE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129338" y="3597157"/>
            <a:ext cx="814107" cy="276999"/>
          </a:xfrm>
          <a:prstGeom prst="rect">
            <a:avLst/>
          </a:prstGeom>
          <a:solidFill>
            <a:schemeClr val="bg1"/>
          </a:solidFill>
        </p:spPr>
        <p:txBody>
          <a:bodyPr wrap="none" lIns="0" rIns="0" rtlCol="0">
            <a:noAutofit/>
          </a:bodyPr>
          <a:lstStyle/>
          <a:p>
            <a:pPr algn="r" rtl="1"/>
            <a:r>
              <a:rPr lang="fa" sz="1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دولت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05C92-60C4-1956-A215-788574535C96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10741939" y="3595300"/>
            <a:ext cx="917239" cy="276999"/>
          </a:xfrm>
          <a:prstGeom prst="rect">
            <a:avLst/>
          </a:prstGeom>
          <a:solidFill>
            <a:schemeClr val="bg1"/>
          </a:solidFill>
        </p:spPr>
        <p:txBody>
          <a:bodyPr wrap="none" lIns="0" rIns="0" rtlCol="0">
            <a:noAutofit/>
          </a:bodyPr>
          <a:lstStyle/>
          <a:p>
            <a:pPr rtl="1"/>
            <a:r>
              <a:rPr lang="fa" sz="1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حزب مخالف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084C39-3654-F8E4-DAFE-21CFC1523689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6391562" y="5113023"/>
            <a:ext cx="1045479" cy="276999"/>
          </a:xfrm>
          <a:prstGeom prst="rect">
            <a:avLst/>
          </a:prstGeom>
          <a:solidFill>
            <a:schemeClr val="bg1"/>
          </a:solidFill>
        </p:spPr>
        <p:txBody>
          <a:bodyPr wrap="none" lIns="0" rIns="0" rtlCol="0">
            <a:noAutofit/>
          </a:bodyPr>
          <a:lstStyle/>
          <a:p>
            <a:pPr algn="r" rtl="1"/>
            <a:r>
              <a:rPr lang="fa" sz="1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چوکی مستقل</a:t>
            </a:r>
          </a:p>
        </p:txBody>
      </p:sp>
    </p:spTree>
    <p:extLst>
      <p:ext uri="{BB962C8B-B14F-4D97-AF65-F5344CB8AC3E}">
        <p14:creationId xmlns:p14="http://schemas.microsoft.com/office/powerpoint/2010/main" val="173393899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703D4338-70D3-A8F9-6D59-E400D63A6FB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82546" y="258155"/>
            <a:ext cx="11445294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fa" sz="44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تکمیل رای گیری رسمی در سنا - ورق سفید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1A9D7E-43A4-CEE7-688C-CF8D30AE93F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472165" y="1340768"/>
            <a:ext cx="6357510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 rtl="1"/>
            <a:r>
              <a:rPr lang="fa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شما حق رای دادن در بالای خط یا زیر خط را دارید:</a:t>
            </a:r>
          </a:p>
          <a:p>
            <a:pPr algn="r"/>
            <a:endParaRPr lang="en-AU" dirty="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pic>
        <p:nvPicPr>
          <p:cNvPr id="13" name="Picture 12" descr="A screenshot of a ballot&#10;&#10;Description automatically generated">
            <a:extLst>
              <a:ext uri="{FF2B5EF4-FFF2-40B4-BE49-F238E27FC236}">
                <a16:creationId xmlns:a16="http://schemas.microsoft.com/office/drawing/2014/main" id="{1423D8C5-46F2-3106-363A-E78357744A4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883" y="1762451"/>
            <a:ext cx="7128792" cy="483739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0AFDA3A-C319-679B-6CC4-7F9EECB1BF6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82546" y="1757072"/>
            <a:ext cx="3960512" cy="42473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 rtl="1"/>
            <a:r>
              <a:rPr lang="fa" sz="1800" b="1" i="0" u="sng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رای دادن بالای خط</a:t>
            </a:r>
            <a:r>
              <a:rPr lang="fa" sz="1800" b="1" i="0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 </a:t>
            </a:r>
            <a:r>
              <a:rPr lang="fa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- شما باید </a:t>
            </a:r>
            <a:r>
              <a:rPr lang="fa" sz="1800" b="0" i="0" u="none" strike="noStrike" dirty="0">
                <a:solidFill>
                  <a:schemeClr val="accent4">
                    <a:lumMod val="60000"/>
                    <a:lumOff val="40000"/>
                  </a:schemeClr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حداقل 6 </a:t>
            </a:r>
            <a:r>
              <a:rPr lang="fa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عدد داشته باشید</a:t>
            </a:r>
            <a:r>
              <a:rPr lang="fa" sz="1800" b="0" i="0" u="none" strike="noStrike" dirty="0">
                <a:solidFill>
                  <a:srgbClr val="52CC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 </a:t>
            </a:r>
            <a:r>
              <a:rPr lang="fa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بکس های 1-6 برای حزب ها یا گروه های انتخابی شما. ترجیحات شما به ترتیبی که نامزدها در ورق رای درج شده اند توزیع می شود. </a:t>
            </a:r>
          </a:p>
          <a:p>
            <a:pPr algn="r"/>
            <a:endParaRPr lang="en-AU" dirty="0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algn="r"/>
            <a:endParaRPr lang="en-AU" dirty="0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algn="r"/>
            <a:endParaRPr lang="en-AU" dirty="0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algn="r"/>
            <a:endParaRPr lang="en-AU" dirty="0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algn="r" rtl="1"/>
            <a:r>
              <a:rPr lang="fa" sz="1800" b="1" i="0" u="sng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رای دادن زیر خط</a:t>
            </a:r>
            <a:r>
              <a:rPr lang="fa" sz="1800" b="1" i="0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 </a:t>
            </a:r>
            <a:r>
              <a:rPr lang="fa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- باید </a:t>
            </a:r>
            <a:r>
              <a:rPr lang="fa" sz="1800" b="0" i="0" u="none" strike="noStrike" dirty="0">
                <a:solidFill>
                  <a:schemeClr val="accent4">
                    <a:lumMod val="60000"/>
                    <a:lumOff val="40000"/>
                  </a:schemeClr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حداقل 12</a:t>
            </a:r>
            <a:r>
              <a:rPr lang="fa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 شماره گذاری کنید</a:t>
            </a:r>
            <a:r>
              <a:rPr lang="fa" sz="1800" b="0" i="0" u="none" strike="noStrike" dirty="0">
                <a:solidFill>
                  <a:srgbClr val="52CC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 </a:t>
            </a:r>
            <a:r>
              <a:rPr lang="fa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بکس های 1-12 برای نامزدهای منتخب شما.</a:t>
            </a:r>
          </a:p>
          <a:p>
            <a:pPr algn="r"/>
            <a:endParaRPr lang="en-AU" dirty="0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algn="r"/>
            <a:endParaRPr lang="en-AU" dirty="0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393335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BD21F536-B5CD-236E-A45A-0EE691EFF00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94755" y="5736105"/>
            <a:ext cx="10939759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1">
              <a:defRPr/>
            </a:pPr>
            <a:r>
              <a:rPr kumimoji="0" lang="fa" sz="43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اطلاع رساندن در مورد رای تان - توقف کنید و فکر کنید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D5F56E7-50C0-2FCD-9A91-3B5ED476C03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505624" y="4122374"/>
            <a:ext cx="3139712" cy="12094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fa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آیا معلومات </a:t>
            </a:r>
            <a:br>
              <a:rPr kumimoji="0" lang="en-US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kumimoji="0" lang="fa" sz="26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قابل اعتماد است؟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B8B0B643-4549-B79D-07ED-9AB125E3A42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33799" y="4113048"/>
            <a:ext cx="3139712" cy="10068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Tx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6E267B"/>
              </a:buClr>
              <a:buSzPct val="80000"/>
              <a:buFontTx/>
              <a:buNone/>
              <a:defRPr/>
            </a:pPr>
            <a:r>
              <a:rPr kumimoji="0" lang="fa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آیا معلومات </a:t>
            </a:r>
            <a:br>
              <a:rPr kumimoji="0" lang="en-US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kumimoji="0" lang="fa" sz="26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کنونی</a:t>
            </a:r>
            <a:r>
              <a:rPr kumimoji="0" lang="fa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 است؟</a:t>
            </a:r>
            <a:endParaRPr kumimoji="0" lang="en-AU" sz="2600" b="0" i="0" u="none" strike="noStrike" kern="1200" cap="none" spc="0" normalizeH="0" baseline="0" noProof="0" dirty="0">
              <a:ln>
                <a:noFill/>
              </a:ln>
              <a:solidFill>
                <a:srgbClr val="009CDE">
                  <a:lumMod val="60000"/>
                  <a:lumOff val="40000"/>
                </a:srgbClr>
              </a:solidFill>
              <a:effectLst/>
              <a:uLnTx/>
              <a:uFillTx/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B94187C-7F99-6049-6180-02C00FDE30B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33799" y="787607"/>
            <a:ext cx="3139712" cy="3145809"/>
            <a:chOff x="4486816" y="1322440"/>
            <a:chExt cx="3139712" cy="314580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06534CE-81C5-1D24-CBC4-56ACF4FE15DC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4486816" y="1322440"/>
              <a:ext cx="3139712" cy="314580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EF6A551-ACB1-ADAC-79C4-E1C64A5B7FC2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4721777" y="1695507"/>
              <a:ext cx="2745722" cy="2541255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DD1FB0-B2CD-987C-6CD7-A8700CFEFFBA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505624" y="787606"/>
            <a:ext cx="3139712" cy="3145809"/>
            <a:chOff x="1001206" y="1311102"/>
            <a:chExt cx="3139712" cy="314580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BD87FF4-7E1D-1986-34F9-4C14E8822EB9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001206" y="1311102"/>
              <a:ext cx="3139712" cy="314580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27B8045-D8BF-C75C-4438-CCC34B512D8F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1125858" y="1481179"/>
              <a:ext cx="2890408" cy="2805654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24909BD0-B7DD-BC65-C61E-B5C4183FDA5F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297113" y="787605"/>
            <a:ext cx="3139712" cy="314580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864C4BA1-0A91-214F-1EEB-7C57DAAD32A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flipH="1">
            <a:off x="8523153" y="1088821"/>
            <a:ext cx="2615818" cy="2684959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637D86FF-8ED0-4CFA-AA45-C959DF5AC6D0}"/>
              </a:ext>
            </a:extLst>
          </p:cNvPr>
          <p:cNvSpPr/>
          <p:nvPr/>
        </p:nvSpPr>
        <p:spPr>
          <a:xfrm rot="1204187" flipH="1">
            <a:off x="9249183" y="1462001"/>
            <a:ext cx="1579009" cy="14749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baseline="-25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1CBBD3-AC5E-99D0-F894-6D1B59E18C7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 rot="1438195">
            <a:off x="8823178" y="1566879"/>
            <a:ext cx="2386618" cy="155180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>
              <a:lnSpc>
                <a:spcPts val="3400"/>
              </a:lnSpc>
            </a:pPr>
            <a:r>
              <a:rPr lang="fa" sz="3600" b="1" i="0" u="none" strike="noStrike" dirty="0">
                <a:solidFill>
                  <a:srgbClr val="009BDA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منبع را بررسی</a:t>
            </a:r>
            <a:br>
              <a:rPr lang="en-US" sz="3600" b="1" i="0" u="none" strike="noStrike" dirty="0">
                <a:solidFill>
                  <a:srgbClr val="009BDA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fa" sz="3600" b="1" i="0" u="none" strike="noStrike" dirty="0">
                <a:solidFill>
                  <a:srgbClr val="009BDA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 کنید</a:t>
            </a:r>
          </a:p>
        </p:txBody>
      </p:sp>
    </p:spTree>
    <p:extLst>
      <p:ext uri="{BB962C8B-B14F-4D97-AF65-F5344CB8AC3E}">
        <p14:creationId xmlns:p14="http://schemas.microsoft.com/office/powerpoint/2010/main" val="152002170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CD3D328B-58FF-8701-9ACF-9A0A35AD428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201894" y="69434"/>
            <a:ext cx="838200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fa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کار در انتخابات موارد زیر را ارائه می کند:</a:t>
            </a:r>
          </a:p>
        </p:txBody>
      </p:sp>
      <p:sp>
        <p:nvSpPr>
          <p:cNvPr id="3" name="Content Placeholder 11">
            <a:extLst>
              <a:ext uri="{FF2B5EF4-FFF2-40B4-BE49-F238E27FC236}">
                <a16:creationId xmlns:a16="http://schemas.microsoft.com/office/drawing/2014/main" id="{1F32100E-3D21-6400-9F67-C5B71EA5393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387392" y="1549513"/>
            <a:ext cx="5102409" cy="35027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fa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کار با معاش</a:t>
            </a:r>
          </a:p>
          <a:p>
            <a:pPr marR="0" lvl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fa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فرصت های شغلی کوتاه مدت</a:t>
            </a:r>
          </a:p>
          <a:p>
            <a:pPr marR="0" lvl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fa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آموزش و پشتیبانی در حین کار</a:t>
            </a:r>
          </a:p>
          <a:p>
            <a:pPr marR="0" lvl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fa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یک تجربه کاری منحصر به فرد و فرصتی برای کسب مهارت های جدید. </a:t>
            </a:r>
          </a:p>
          <a:p>
            <a:pPr marL="228600" marR="0" lvl="0" indent="-182880" algn="r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Char char="•"/>
              <a:defRPr/>
            </a:pPr>
            <a:endParaRPr kumimoji="0" lang="en-AU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pic>
        <p:nvPicPr>
          <p:cNvPr id="5" name="Picture 4" descr="A person in purple vest looking at papers&#10;&#10;Description automatically generated">
            <a:extLst>
              <a:ext uri="{FF2B5EF4-FFF2-40B4-BE49-F238E27FC236}">
                <a16:creationId xmlns:a16="http://schemas.microsoft.com/office/drawing/2014/main" id="{319536B7-F288-F385-E647-87D55964CF4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461" y="1549513"/>
            <a:ext cx="4874640" cy="325789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A3E023B-DA9F-62E7-4BB5-4B6D9A50E8E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81094" y="5052251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35671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7861694-1B91-3059-5083-ACC658151397}"/>
              </a:ext>
            </a:extLst>
          </p:cNvPr>
          <p:cNvSpPr txBox="1"/>
          <p:nvPr/>
        </p:nvSpPr>
        <p:spPr>
          <a:xfrm>
            <a:off x="9232367" y="3643923"/>
            <a:ext cx="1574510" cy="2785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1">
              <a:lnSpc>
                <a:spcPct val="80000"/>
              </a:lnSpc>
            </a:pPr>
            <a:r>
              <a:rPr lang="fa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چرا رای دهیم؟</a:t>
            </a:r>
            <a:endParaRPr lang="en-AU" sz="2000" b="1" dirty="0">
              <a:solidFill>
                <a:srgbClr val="FFFFFF"/>
              </a:solidFill>
              <a:latin typeface="Dubai" panose="020B0503030403030204" pitchFamily="34" charset="-78"/>
              <a:ea typeface="Calibri" panose="020F0502020204030204" pitchFamily="34" charset="0"/>
              <a:cs typeface="Dubai" panose="020B050303040303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D6E85E-28C4-E594-9B41-CEC5F621A55C}"/>
              </a:ext>
            </a:extLst>
          </p:cNvPr>
          <p:cNvSpPr txBox="1"/>
          <p:nvPr/>
        </p:nvSpPr>
        <p:spPr>
          <a:xfrm>
            <a:off x="3397671" y="3399412"/>
            <a:ext cx="2555606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>
              <a:lnSpc>
                <a:spcPts val="2700"/>
              </a:lnSpc>
            </a:pPr>
            <a:r>
              <a:rPr lang="fa" sz="2000" dirty="0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ثبت نام برای </a:t>
            </a:r>
            <a:br>
              <a:rPr lang="en-US" sz="2000" dirty="0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</a:br>
            <a:r>
              <a:rPr lang="fa" sz="2000" dirty="0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رای دادن</a:t>
            </a:r>
            <a:endParaRPr lang="en-AU" sz="2000" dirty="0">
              <a:solidFill>
                <a:srgbClr val="FFFFFF"/>
              </a:solidFill>
              <a:latin typeface="Dubai" panose="020B0503030403030204" pitchFamily="34" charset="-78"/>
              <a:ea typeface="Calibri"/>
              <a:cs typeface="Dubai" panose="020B050303040303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B80AFA-FC19-335A-2B0F-79A967F4426E}"/>
              </a:ext>
            </a:extLst>
          </p:cNvPr>
          <p:cNvSpPr txBox="1"/>
          <p:nvPr/>
        </p:nvSpPr>
        <p:spPr>
          <a:xfrm>
            <a:off x="704972" y="3399412"/>
            <a:ext cx="2353254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1">
              <a:lnSpc>
                <a:spcPts val="2700"/>
              </a:lnSpc>
            </a:pPr>
            <a:r>
              <a:rPr lang="fa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رای گیری در </a:t>
            </a:r>
            <a:br>
              <a:rPr lang="en-US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</a:br>
            <a:r>
              <a:rPr lang="fa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مجلس نمایندگان</a:t>
            </a:r>
            <a:endParaRPr lang="en-AU" sz="2000" b="1" dirty="0">
              <a:solidFill>
                <a:srgbClr val="FFFFFF"/>
              </a:solidFill>
              <a:latin typeface="Dubai" panose="020B0503030403030204" pitchFamily="34" charset="-78"/>
              <a:ea typeface="Calibri" panose="020F0502020204030204" pitchFamily="34" charset="0"/>
              <a:cs typeface="Dubai" panose="020B050303040303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D48BFA4-BA16-B77A-A8E2-7772589B6E50}"/>
              </a:ext>
            </a:extLst>
          </p:cNvPr>
          <p:cNvSpPr txBox="1"/>
          <p:nvPr/>
        </p:nvSpPr>
        <p:spPr>
          <a:xfrm>
            <a:off x="7767485" y="6035175"/>
            <a:ext cx="2182992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1">
              <a:lnSpc>
                <a:spcPct val="80000"/>
              </a:lnSpc>
            </a:pPr>
            <a:r>
              <a:rPr lang="fa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رای گیری در سنا</a:t>
            </a:r>
            <a:endParaRPr lang="en-AU" sz="2000" b="1" dirty="0">
              <a:solidFill>
                <a:srgbClr val="FFFFFF"/>
              </a:solidFill>
              <a:latin typeface="Dubai" panose="020B0503030403030204" pitchFamily="34" charset="-78"/>
              <a:ea typeface="Calibri" panose="020F0502020204030204" pitchFamily="34" charset="0"/>
              <a:cs typeface="Dubai" panose="020B050303040303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7A6CC2E-9E9C-DEC0-AAB2-A7E3ACDBE39C}"/>
              </a:ext>
            </a:extLst>
          </p:cNvPr>
          <p:cNvSpPr txBox="1"/>
          <p:nvPr/>
        </p:nvSpPr>
        <p:spPr>
          <a:xfrm>
            <a:off x="4993954" y="6002901"/>
            <a:ext cx="2143720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1">
              <a:lnSpc>
                <a:spcPts val="2700"/>
              </a:lnSpc>
            </a:pPr>
            <a:r>
              <a:rPr lang="fa" sz="20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اطلاع رسانی</a:t>
            </a:r>
            <a:br>
              <a:rPr lang="fa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</a:br>
            <a:r>
              <a:rPr lang="fa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رای شما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F86F1B6-C1E1-3E35-7B6A-F88550A9A058}"/>
              </a:ext>
            </a:extLst>
          </p:cNvPr>
          <p:cNvSpPr txBox="1"/>
          <p:nvPr/>
        </p:nvSpPr>
        <p:spPr>
          <a:xfrm>
            <a:off x="2152727" y="6067449"/>
            <a:ext cx="2143720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1">
              <a:lnSpc>
                <a:spcPct val="80000"/>
              </a:lnSpc>
            </a:pPr>
            <a:r>
              <a:rPr lang="fa" sz="20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کار</a:t>
            </a:r>
            <a:r>
              <a:rPr lang="fa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 در انتخابات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CB48231-34CA-5A1D-BF7F-34C64DE7BDE0}"/>
              </a:ext>
            </a:extLst>
          </p:cNvPr>
          <p:cNvSpPr txBox="1"/>
          <p:nvPr/>
        </p:nvSpPr>
        <p:spPr>
          <a:xfrm>
            <a:off x="6172670" y="3643924"/>
            <a:ext cx="2297898" cy="3364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1">
              <a:lnSpc>
                <a:spcPct val="80000"/>
              </a:lnSpc>
            </a:pPr>
            <a:r>
              <a:rPr lang="fa" sz="20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ea typeface="Calibri"/>
                <a:cs typeface="Dubai" panose="020B0503030403030204" pitchFamily="34" charset="-78"/>
              </a:rPr>
              <a:t>سطوح دولتی</a:t>
            </a:r>
            <a:endParaRPr lang="en-AU" sz="2000" b="1" dirty="0">
              <a:solidFill>
                <a:srgbClr val="FFFFFF"/>
              </a:solidFill>
              <a:latin typeface="Dubai" panose="020B0503030403030204" pitchFamily="34" charset="-78"/>
              <a:ea typeface="Calibri" panose="020F0502020204030204" pitchFamily="34" charset="0"/>
              <a:cs typeface="Dubai" panose="020B0503030403030204" pitchFamily="34" charset="-78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D37B9B6-2941-784C-2573-A7530066E0F1}"/>
              </a:ext>
            </a:extLst>
          </p:cNvPr>
          <p:cNvGrpSpPr/>
          <p:nvPr/>
        </p:nvGrpSpPr>
        <p:grpSpPr>
          <a:xfrm>
            <a:off x="9375014" y="1786536"/>
            <a:ext cx="1272048" cy="1272048"/>
            <a:chOff x="1484014" y="1640720"/>
            <a:chExt cx="1272048" cy="1272048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B183BF29-1998-0A6F-69F3-A7B1765B1295}"/>
                </a:ext>
              </a:extLst>
            </p:cNvPr>
            <p:cNvSpPr/>
            <p:nvPr/>
          </p:nvSpPr>
          <p:spPr>
            <a:xfrm>
              <a:off x="1484014" y="1640720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9" name="Graphic 7">
              <a:extLst>
                <a:ext uri="{FF2B5EF4-FFF2-40B4-BE49-F238E27FC236}">
                  <a16:creationId xmlns:a16="http://schemas.microsoft.com/office/drawing/2014/main" id="{2893FC8F-3D44-2B3C-B36E-F02B1C50DB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14150" y="1794582"/>
              <a:ext cx="602703" cy="964324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C0AC63F5-9388-1E2B-3276-4B37FDE3B37E}"/>
              </a:ext>
            </a:extLst>
          </p:cNvPr>
          <p:cNvGrpSpPr/>
          <p:nvPr/>
        </p:nvGrpSpPr>
        <p:grpSpPr>
          <a:xfrm>
            <a:off x="4039450" y="1800302"/>
            <a:ext cx="1272048" cy="1272048"/>
            <a:chOff x="4244629" y="1594159"/>
            <a:chExt cx="1272048" cy="1272048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B70E715E-17F2-7606-B181-29BF07774FBD}"/>
                </a:ext>
              </a:extLst>
            </p:cNvPr>
            <p:cNvSpPr/>
            <p:nvPr/>
          </p:nvSpPr>
          <p:spPr>
            <a:xfrm>
              <a:off x="4244629" y="1594159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2" name="Graphic 11">
              <a:extLst>
                <a:ext uri="{FF2B5EF4-FFF2-40B4-BE49-F238E27FC236}">
                  <a16:creationId xmlns:a16="http://schemas.microsoft.com/office/drawing/2014/main" id="{660E5914-6BA9-7AD8-0213-C26C1CF91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59570" y="1831253"/>
              <a:ext cx="971151" cy="776920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B6B5329-F63E-6A83-EDC2-C8344B01DA09}"/>
              </a:ext>
            </a:extLst>
          </p:cNvPr>
          <p:cNvGrpSpPr/>
          <p:nvPr/>
        </p:nvGrpSpPr>
        <p:grpSpPr>
          <a:xfrm rot="16200000">
            <a:off x="1245575" y="1797006"/>
            <a:ext cx="1272048" cy="1272048"/>
            <a:chOff x="9549341" y="1502099"/>
            <a:chExt cx="1272048" cy="1272048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3A45AE49-F2A9-5C7A-E159-E570D9D388E7}"/>
                </a:ext>
              </a:extLst>
            </p:cNvPr>
            <p:cNvSpPr/>
            <p:nvPr/>
          </p:nvSpPr>
          <p:spPr>
            <a:xfrm>
              <a:off x="9549341" y="1502099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5" name="Graphic 15">
              <a:extLst>
                <a:ext uri="{FF2B5EF4-FFF2-40B4-BE49-F238E27FC236}">
                  <a16:creationId xmlns:a16="http://schemas.microsoft.com/office/drawing/2014/main" id="{CEFD8C44-290C-4473-BBE0-F34BA5156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810018" y="1702808"/>
              <a:ext cx="833322" cy="833322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327B3EE1-30A3-17E0-A79E-256763D2BA4B}"/>
              </a:ext>
            </a:extLst>
          </p:cNvPr>
          <p:cNvGrpSpPr/>
          <p:nvPr/>
        </p:nvGrpSpPr>
        <p:grpSpPr>
          <a:xfrm flipH="1">
            <a:off x="8222957" y="4576016"/>
            <a:ext cx="1272048" cy="1272048"/>
            <a:chOff x="1450147" y="4041907"/>
            <a:chExt cx="1272048" cy="1272048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FF427C77-434F-8C16-9701-D739F76F4C4B}"/>
                </a:ext>
              </a:extLst>
            </p:cNvPr>
            <p:cNvSpPr/>
            <p:nvPr/>
          </p:nvSpPr>
          <p:spPr>
            <a:xfrm>
              <a:off x="1450147" y="4041907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8" name="Graphic 18">
              <a:extLst>
                <a:ext uri="{FF2B5EF4-FFF2-40B4-BE49-F238E27FC236}">
                  <a16:creationId xmlns:a16="http://schemas.microsoft.com/office/drawing/2014/main" id="{4AE521ED-BF47-323C-3E72-DE7F162E10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712785" y="4237381"/>
              <a:ext cx="833322" cy="833322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5D9E982-7F67-C8C4-9723-7F20BFC9E946}"/>
              </a:ext>
            </a:extLst>
          </p:cNvPr>
          <p:cNvGrpSpPr/>
          <p:nvPr/>
        </p:nvGrpSpPr>
        <p:grpSpPr>
          <a:xfrm>
            <a:off x="5429790" y="4597532"/>
            <a:ext cx="1272048" cy="1272048"/>
            <a:chOff x="6878604" y="3954135"/>
            <a:chExt cx="1272048" cy="1272048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1033FBC8-3F96-ED51-18D9-0197FB665A99}"/>
                </a:ext>
              </a:extLst>
            </p:cNvPr>
            <p:cNvSpPr/>
            <p:nvPr/>
          </p:nvSpPr>
          <p:spPr>
            <a:xfrm>
              <a:off x="6878604" y="3954135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51" name="Graphic 27">
              <a:extLst>
                <a:ext uri="{FF2B5EF4-FFF2-40B4-BE49-F238E27FC236}">
                  <a16:creationId xmlns:a16="http://schemas.microsoft.com/office/drawing/2014/main" id="{FDB65F39-D958-7F67-08E3-3FAB099180D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111746" y="4159077"/>
              <a:ext cx="833322" cy="897423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8929563C-C3C0-BC52-E891-4C03F4B7F466}"/>
              </a:ext>
            </a:extLst>
          </p:cNvPr>
          <p:cNvGrpSpPr/>
          <p:nvPr/>
        </p:nvGrpSpPr>
        <p:grpSpPr>
          <a:xfrm>
            <a:off x="2588563" y="4608290"/>
            <a:ext cx="1272048" cy="1272048"/>
            <a:chOff x="9554111" y="3968090"/>
            <a:chExt cx="1272048" cy="1272048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A9EF33A7-A151-DBAA-0779-1E3B7285D957}"/>
                </a:ext>
              </a:extLst>
            </p:cNvPr>
            <p:cNvSpPr/>
            <p:nvPr/>
          </p:nvSpPr>
          <p:spPr>
            <a:xfrm>
              <a:off x="9554111" y="3968090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54" name="Graphic 30">
              <a:extLst>
                <a:ext uri="{FF2B5EF4-FFF2-40B4-BE49-F238E27FC236}">
                  <a16:creationId xmlns:a16="http://schemas.microsoft.com/office/drawing/2014/main" id="{A08D631F-3606-497E-1F0B-D7A4884EF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783008" y="4135072"/>
              <a:ext cx="856880" cy="921428"/>
            </a:xfrm>
            <a:prstGeom prst="rect">
              <a:avLst/>
            </a:prstGeom>
          </p:spPr>
        </p:pic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2D2AAC6-DE47-129A-F13E-BB2FCD343769}"/>
              </a:ext>
            </a:extLst>
          </p:cNvPr>
          <p:cNvGrpSpPr/>
          <p:nvPr/>
        </p:nvGrpSpPr>
        <p:grpSpPr>
          <a:xfrm>
            <a:off x="6841657" y="1786536"/>
            <a:ext cx="1272048" cy="1272048"/>
            <a:chOff x="6840443" y="1502847"/>
            <a:chExt cx="1272048" cy="1272048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2635080E-0234-A625-860B-E7DFDA10D49B}"/>
                </a:ext>
              </a:extLst>
            </p:cNvPr>
            <p:cNvSpPr/>
            <p:nvPr/>
          </p:nvSpPr>
          <p:spPr>
            <a:xfrm>
              <a:off x="6840443" y="1502847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57" name="Picture 56" descr="A white building with a flag on top&#10;&#10;Description automatically generated">
              <a:extLst>
                <a:ext uri="{FF2B5EF4-FFF2-40B4-BE49-F238E27FC236}">
                  <a16:creationId xmlns:a16="http://schemas.microsoft.com/office/drawing/2014/main" id="{7A401592-7FD6-5C5F-DFC3-4C5DE550FB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>
                          <a14:foregroundMark x1="66195" y1="51250" x2="66195" y2="51250"/>
                          <a14:foregroundMark x1="65064" y1="51250" x2="65064" y2="51250"/>
                          <a14:foregroundMark x1="63296" y1="51250" x2="63296" y2="51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914" t="27689" r="26110" b="45081"/>
            <a:stretch>
              <a:fillRect/>
            </a:stretch>
          </p:blipFill>
          <p:spPr>
            <a:xfrm>
              <a:off x="6989969" y="1669858"/>
              <a:ext cx="972994" cy="815103"/>
            </a:xfrm>
            <a:prstGeom prst="rect">
              <a:avLst/>
            </a:prstGeom>
          </p:spPr>
        </p:pic>
      </p:grpSp>
      <p:sp>
        <p:nvSpPr>
          <p:cNvPr id="59" name="Title 1">
            <a:extLst>
              <a:ext uri="{FF2B5EF4-FFF2-40B4-BE49-F238E27FC236}">
                <a16:creationId xmlns:a16="http://schemas.microsoft.com/office/drawing/2014/main" id="{754F0811-E02A-0D14-DABC-E916B2A6AA74}"/>
              </a:ext>
            </a:extLst>
          </p:cNvPr>
          <p:cNvSpPr txBox="1"/>
          <p:nvPr/>
        </p:nvSpPr>
        <p:spPr>
          <a:xfrm>
            <a:off x="4570405" y="522410"/>
            <a:ext cx="708660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1"/>
            <a:r>
              <a:rPr lang="fa" sz="440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برنامه برای جلسه امروز:</a:t>
            </a:r>
            <a:br>
              <a:rPr lang="fa" sz="440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endParaRPr lang="en-AU" dirty="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709074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2A7C250A-51E4-5F4E-A81B-C37DE9ED454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452265" y="4536056"/>
            <a:ext cx="2692399" cy="191193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1"/>
            <a:r>
              <a:rPr lang="fa" sz="3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ثبت نام تان </a:t>
            </a:r>
            <a:br>
              <a:rPr lang="en-US" sz="3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fa" sz="3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را بررسی کنید </a:t>
            </a:r>
            <a:br>
              <a:rPr lang="en-US" sz="3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fa" sz="3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یا جزئیات تان </a:t>
            </a:r>
            <a:br>
              <a:rPr lang="en-US" sz="3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fa" sz="3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را به روز کنید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E4CAC0-72FF-5AF8-4821-C1E62F69F1D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080840" y="2229910"/>
            <a:ext cx="1435248" cy="1440000"/>
          </a:xfrm>
          <a:prstGeom prst="rect">
            <a:avLst/>
          </a:prstGeom>
        </p:spPr>
      </p:pic>
      <p:pic>
        <p:nvPicPr>
          <p:cNvPr id="11" name="Picture 10" descr="A qr code with black squares&#10;&#10;Description automatically generated with low confidence">
            <a:extLst>
              <a:ext uri="{FF2B5EF4-FFF2-40B4-BE49-F238E27FC236}">
                <a16:creationId xmlns:a16="http://schemas.microsoft.com/office/drawing/2014/main" id="{F52711B0-A28F-4EEB-D3BB-FC1E4EC35DA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168" y="2229909"/>
            <a:ext cx="1445314" cy="144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5E3D08C-E427-3F26-C301-DD2743832C8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7721" y="4953415"/>
            <a:ext cx="2680104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/>
            <a:r>
              <a:rPr lang="fa" sz="32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معلومات </a:t>
            </a:r>
            <a:br>
              <a:rPr lang="en-US" sz="32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fa" sz="32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ترجمه شده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40177C-372D-9B01-2178-B6C19DBC014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74229" y="4953415"/>
            <a:ext cx="2712720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/>
            <a:r>
              <a:rPr lang="fa" sz="32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حوزه انتخابی </a:t>
            </a:r>
            <a:br>
              <a:rPr lang="en-US" sz="32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fa" sz="32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تان را پیدا کنید</a:t>
            </a:r>
          </a:p>
        </p:txBody>
      </p:sp>
      <p:pic>
        <p:nvPicPr>
          <p:cNvPr id="12" name="Picture 11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01D9F709-549D-5844-8242-0ED3F6AE248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694" y="2211212"/>
            <a:ext cx="1440000" cy="1440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12578BE-811B-A204-DA80-32FC535A92A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046480" y="1788160"/>
            <a:ext cx="2712720" cy="442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52080D-6874-10ED-16F2-B3ABC975FED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75362" y="1788160"/>
            <a:ext cx="2692398" cy="4511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416B75-9864-BCBD-3A42-B3750F63BBB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59080" y="657441"/>
            <a:ext cx="11673840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/>
            <a:r>
              <a:rPr lang="fa" sz="320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برای معلومات بیشتر کدهای </a:t>
            </a:r>
            <a:r>
              <a:rPr lang="en-AU" sz="3200" b="1" dirty="0">
                <a:solidFill>
                  <a:schemeClr val="bg1"/>
                </a:solidFill>
              </a:rPr>
              <a:t>QR</a:t>
            </a:r>
            <a:r>
              <a:rPr lang="fa" sz="320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 را اسکن کنید.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18169F8-1226-B668-BCDD-1BAAF10CFAA2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25097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D132EE3-4EDA-6145-C3FD-E39B6D51C3A6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4677825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07EEEEC-AFA3-D241-9A45-788CA373BCAC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8426865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214464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2109D-E0F3-1880-6AD8-3AD352BCC65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066180" y="611188"/>
            <a:ext cx="3633788" cy="1357312"/>
          </a:xfrm>
        </p:spPr>
        <p:txBody>
          <a:bodyPr>
            <a:noAutofit/>
          </a:bodyPr>
          <a:lstStyle/>
          <a:p>
            <a:pPr algn="r" rtl="1"/>
            <a:r>
              <a:rPr lang="fa" sz="44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چرا رای دهیم؟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64A42-EA0A-D5ED-CCAD-EE00A1590E2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945405" y="1728459"/>
            <a:ext cx="4754563" cy="3401082"/>
          </a:xfrm>
        </p:spPr>
        <p:txBody>
          <a:bodyPr>
            <a:noAutofit/>
          </a:bodyPr>
          <a:lstStyle/>
          <a:p>
            <a:pPr marL="45720" indent="0" algn="r" rtl="1">
              <a:lnSpc>
                <a:spcPts val="3600"/>
              </a:lnSpc>
              <a:buNone/>
            </a:pPr>
            <a:r>
              <a:rPr lang="fa" sz="28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مهم این است که نظر خود را بگوییم و نظرات همه شنیده شود.</a:t>
            </a:r>
          </a:p>
          <a:p>
            <a:pPr marL="45720" indent="0" algn="r">
              <a:lnSpc>
                <a:spcPts val="3600"/>
              </a:lnSpc>
              <a:buNone/>
            </a:pPr>
            <a:endParaRPr lang="en-AU" sz="2800" dirty="0"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marL="45720" indent="0" algn="r" rtl="1">
              <a:lnSpc>
                <a:spcPts val="3600"/>
              </a:lnSpc>
              <a:buNone/>
            </a:pPr>
            <a:r>
              <a:rPr lang="fa" sz="2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در استرالیا ثبت نام و رای دادن اجباری است.</a:t>
            </a:r>
          </a:p>
          <a:p>
            <a:pPr marL="45720" indent="0" algn="r">
              <a:buNone/>
            </a:pPr>
            <a:endParaRPr lang="en-AU" sz="2800" dirty="0"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algn="r"/>
            <a:endParaRPr lang="en-AU" dirty="0"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marL="45720" indent="0" algn="r">
              <a:buNone/>
            </a:pPr>
            <a:endParaRPr lang="en-AU" dirty="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pic>
        <p:nvPicPr>
          <p:cNvPr id="6" name="Online Media 3" title="The voter story: Compilation (English subtitles)">
            <a:hlinkClick r:id="" action="ppaction://media"/>
            <a:extLst>
              <a:ext uri="{FF2B5EF4-FFF2-40B4-BE49-F238E27FC236}">
                <a16:creationId xmlns:a16="http://schemas.microsoft.com/office/drawing/2014/main" id="{8FFBE620-6949-4F46-2655-D3AC837EDE4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24168" y="1728459"/>
            <a:ext cx="6020753" cy="340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937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F8DA2-6C70-A483-7127-BE674EA2105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913550" y="64532"/>
            <a:ext cx="798068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1">
              <a:spcAft>
                <a:spcPts val="600"/>
              </a:spcAft>
            </a:pPr>
            <a:r>
              <a:rPr lang="fa" sz="44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پارلمان در مقابل دولت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F108A-5D84-F7E1-0ECD-42228AFB763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977191" y="4715037"/>
            <a:ext cx="1264090" cy="293042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-109728" defTabSz="548640">
              <a:spcBef>
                <a:spcPts val="840"/>
              </a:spcBef>
            </a:pPr>
            <a:endParaRPr lang="en-AU" sz="1320" kern="1200" dirty="0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marL="137160" indent="-109728" defTabSz="548640" rtl="1">
              <a:spcBef>
                <a:spcPts val="840"/>
              </a:spcBef>
              <a:buFont typeface="Arial" panose="020B0604020202020204" pitchFamily="34" charset="0"/>
              <a:buChar char="•"/>
            </a:pPr>
            <a:r>
              <a:rPr lang="fa" sz="2800" b="0" i="0" u="none" strike="noStrike" kern="1200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پارلمان</a:t>
            </a:r>
          </a:p>
          <a:p>
            <a:endParaRPr lang="en-AU" dirty="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93F015-847E-D3EF-BD1A-B6B5092BEB6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80423" y="1575747"/>
            <a:ext cx="3233127" cy="461166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" indent="0" algn="r" defTabSz="548640" rtl="1">
              <a:lnSpc>
                <a:spcPts val="3600"/>
              </a:lnSpc>
              <a:spcBef>
                <a:spcPts val="840"/>
              </a:spcBef>
              <a:buNone/>
            </a:pPr>
            <a:r>
              <a:rPr lang="fa" sz="2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حزب یا گروهی از احزاب که بیش از </a:t>
            </a:r>
            <a:br>
              <a:rPr lang="en-US" sz="2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</a:br>
            <a:r>
              <a:rPr lang="fa" sz="2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نیمی از نمایندگان مجلس نمایندگان را تشکیل می دهند</a:t>
            </a:r>
            <a:r>
              <a:rPr lang="fa" sz="28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، دولت نامیده می شود.</a:t>
            </a:r>
            <a:endParaRPr lang="en-AU" sz="2800" b="1" kern="1200" dirty="0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>
              <a:lnSpc>
                <a:spcPts val="3600"/>
              </a:lnSpc>
            </a:pPr>
            <a:endParaRPr lang="en-AU" dirty="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9FE213-122F-3697-3E82-C586A7DE392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282980" y="3290680"/>
            <a:ext cx="1997534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/>
            <a:r>
              <a:rPr lang="fa" sz="14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مجلس نمایندگان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90A541-A3E0-AA1E-BAEA-C7E94270356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282978" y="5864401"/>
            <a:ext cx="2036131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1"/>
            <a:r>
              <a:rPr lang="fa" sz="1600" b="1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سنا</a:t>
            </a:r>
          </a:p>
        </p:txBody>
      </p:sp>
      <p:pic>
        <p:nvPicPr>
          <p:cNvPr id="10" name="Picture 9" descr="A flag on top of Parliament House, Canberra&#10;&#10;Description automatically generated">
            <a:extLst>
              <a:ext uri="{FF2B5EF4-FFF2-40B4-BE49-F238E27FC236}">
                <a16:creationId xmlns:a16="http://schemas.microsoft.com/office/drawing/2014/main" id="{86169F50-DB36-E715-C824-ABA287EC3EC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856" y="2142963"/>
            <a:ext cx="4940374" cy="2769723"/>
          </a:xfrm>
          <a:prstGeom prst="rect">
            <a:avLst/>
          </a:prstGeom>
        </p:spPr>
      </p:pic>
      <p:pic>
        <p:nvPicPr>
          <p:cNvPr id="12" name="Picture 11" descr="A large room with rows of seats&#10;&#10;Description automatically generated">
            <a:extLst>
              <a:ext uri="{FF2B5EF4-FFF2-40B4-BE49-F238E27FC236}">
                <a16:creationId xmlns:a16="http://schemas.microsoft.com/office/drawing/2014/main" id="{AA007AE2-ADE7-631D-9558-D0840A9EFBD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979" y="1254311"/>
            <a:ext cx="1997534" cy="2024899"/>
          </a:xfrm>
          <a:prstGeom prst="rect">
            <a:avLst/>
          </a:prstGeom>
        </p:spPr>
      </p:pic>
      <p:pic>
        <p:nvPicPr>
          <p:cNvPr id="13" name="Picture 12" descr="A room with red carpet and a round table&#10;&#10;Description automatically generated with medium confidence">
            <a:extLst>
              <a:ext uri="{FF2B5EF4-FFF2-40B4-BE49-F238E27FC236}">
                <a16:creationId xmlns:a16="http://schemas.microsoft.com/office/drawing/2014/main" id="{DE169956-5CFF-3E0F-00BB-F02E040BDD64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979" y="3733069"/>
            <a:ext cx="2036130" cy="204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04958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9B61E-D13D-6916-8AD5-CC8EBC3CB8C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601574" y="288032"/>
            <a:ext cx="685396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lvl="0" algn="r" rtl="1">
              <a:spcAft>
                <a:spcPct val="0"/>
              </a:spcAft>
              <a:defRPr/>
            </a:pPr>
            <a:r>
              <a:rPr lang="en-AU" dirty="0">
                <a:solidFill>
                  <a:srgbClr val="FFFFFF"/>
                </a:solidFill>
              </a:rPr>
              <a:t>3</a:t>
            </a:r>
            <a:r>
              <a:rPr lang="fa" sz="44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 سطح دولت</a:t>
            </a:r>
            <a:endParaRPr kumimoji="0" lang="en-AU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724F43-1331-5B36-8D5E-A7F918A0403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282320" y="2252022"/>
            <a:ext cx="1594183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fa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فدرال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ADBF6DF-EE3D-AD63-DB16-E61AB79BF7F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01574" y="2252022"/>
            <a:ext cx="2988852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1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fa" sz="3200" b="0" i="0" u="none" strike="noStrike" kern="1200" cap="none" spc="0" normalizeH="0" baseline="0" noProof="0">
                <a:solidFill>
                  <a:srgbClr val="09C1E0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ایالت/قلمرو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A6571DAC-B96E-0ED0-2C6B-DE037113A0F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518405" y="2252022"/>
            <a:ext cx="1594183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fa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Dubai" panose="020B0503030403030204" pitchFamily="34" charset="-78"/>
                <a:cs typeface="Dubai" panose="020B0503030403030204" pitchFamily="34" charset="-78"/>
              </a:rPr>
              <a:t>محلی</a:t>
            </a:r>
          </a:p>
        </p:txBody>
      </p:sp>
      <p:pic>
        <p:nvPicPr>
          <p:cNvPr id="15" name="Picture 14" descr="A map of australia with gold dots&#10;&#10;Description automatically generated">
            <a:hlinkClick r:id="rId12" action="ppaction://hlinksldjump"/>
            <a:extLst>
              <a:ext uri="{FF2B5EF4-FFF2-40B4-BE49-F238E27FC236}">
                <a16:creationId xmlns:a16="http://schemas.microsoft.com/office/drawing/2014/main" id="{4DBFDA20-1B57-CC3E-D37E-90AD629B479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 cstate="hq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5658" r="94767">
                        <a14:foregroundMark x1="21358" y1="28800" x2="21358" y2="28800"/>
                        <a14:foregroundMark x1="44908" y1="20850" x2="44908" y2="20850"/>
                        <a14:foregroundMark x1="43989" y1="15300" x2="43989" y2="15300"/>
                        <a14:foregroundMark x1="70509" y1="19400" x2="70509" y2="19400"/>
                        <a14:foregroundMark x1="70085" y1="11750" x2="70085" y2="11750"/>
                        <a14:foregroundMark x1="67893" y1="23750" x2="73126" y2="29750"/>
                        <a14:foregroundMark x1="73126" y1="29750" x2="75813" y2="38300"/>
                        <a14:foregroundMark x1="75813" y1="38300" x2="64993" y2="43900"/>
                        <a14:foregroundMark x1="64993" y1="43900" x2="40736" y2="27100"/>
                        <a14:foregroundMark x1="40736" y1="27100" x2="29774" y2="33550"/>
                        <a14:foregroundMark x1="29774" y1="33550" x2="34088" y2="35000"/>
                        <a14:foregroundMark x1="74752" y1="42750" x2="76521" y2="54250"/>
                        <a14:foregroundMark x1="76521" y1="54250" x2="87482" y2="50100"/>
                        <a14:foregroundMark x1="87482" y1="50100" x2="92928" y2="39900"/>
                        <a14:foregroundMark x1="92928" y1="39900" x2="71429" y2="48250"/>
                        <a14:foregroundMark x1="71429" y1="48250" x2="69802" y2="57450"/>
                        <a14:foregroundMark x1="69802" y1="57450" x2="70085" y2="57700"/>
                        <a14:foregroundMark x1="82815" y1="62050" x2="82815" y2="62050"/>
                        <a14:foregroundMark x1="81471" y1="65100" x2="77581" y2="64950"/>
                        <a14:foregroundMark x1="65842" y1="49650" x2="57992" y2="42000"/>
                        <a14:foregroundMark x1="57992" y1="42000" x2="35714" y2="38950"/>
                        <a14:foregroundMark x1="35714" y1="38950" x2="18741" y2="45150"/>
                        <a14:foregroundMark x1="57992" y1="30100" x2="51202" y2="17850"/>
                        <a14:foregroundMark x1="51202" y1="17850" x2="42008" y2="22250"/>
                        <a14:foregroundMark x1="42008" y1="22250" x2="33098" y2="20850"/>
                        <a14:foregroundMark x1="70297" y1="15600" x2="76308" y2="31150"/>
                        <a14:foregroundMark x1="76308" y1="31150" x2="82037" y2="37350"/>
                        <a14:foregroundMark x1="82037" y1="37350" x2="82249" y2="38150"/>
                        <a14:foregroundMark x1="94767" y1="35900" x2="94767" y2="35900"/>
                        <a14:foregroundMark x1="92504" y1="39600" x2="92504" y2="39600"/>
                        <a14:foregroundMark x1="59264" y1="52650" x2="59264" y2="52650"/>
                        <a14:foregroundMark x1="62447" y1="53750" x2="62447" y2="53750"/>
                        <a14:foregroundMark x1="62659" y1="52650" x2="62659" y2="52650"/>
                        <a14:foregroundMark x1="77935" y1="57300" x2="77935" y2="57300"/>
                        <a14:foregroundMark x1="58345" y1="54400" x2="58345" y2="54400"/>
                        <a14:foregroundMark x1="5658" y1="33950" x2="5658" y2="33950"/>
                        <a14:foregroundMark x1="44130" y1="12950" x2="44130" y2="12950"/>
                        <a14:foregroundMark x1="44696" y1="12150" x2="44696" y2="12150"/>
                        <a14:foregroundMark x1="41726" y1="13050" x2="41726" y2="13050"/>
                        <a14:foregroundMark x1="42291" y1="12550" x2="42291" y2="12550"/>
                        <a14:foregroundMark x1="47171" y1="11750" x2="47171" y2="11750"/>
                        <a14:foregroundMark x1="56860" y1="16500" x2="56860" y2="16500"/>
                        <a14:foregroundMark x1="63579" y1="21000" x2="63579" y2="2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533" b="29667"/>
          <a:stretch>
            <a:fillRect/>
          </a:stretch>
        </p:blipFill>
        <p:spPr>
          <a:xfrm>
            <a:off x="4612738" y="2876990"/>
            <a:ext cx="2628695" cy="2297762"/>
          </a:xfrm>
          <a:prstGeom prst="rect">
            <a:avLst/>
          </a:prstGeom>
        </p:spPr>
      </p:pic>
      <p:pic>
        <p:nvPicPr>
          <p:cNvPr id="17" name="Picture 16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53BCDFA7-4253-5906-7562-191D8647202B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3416209" y="4376342"/>
            <a:ext cx="584940" cy="584940"/>
          </a:xfrm>
          <a:prstGeom prst="rect">
            <a:avLst/>
          </a:prstGeom>
        </p:spPr>
      </p:pic>
      <p:pic>
        <p:nvPicPr>
          <p:cNvPr id="18" name="Picture 17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442B80CD-0A2F-3356-65B6-CC0EB21EC57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6873783" y="4376344"/>
            <a:ext cx="584940" cy="584940"/>
          </a:xfrm>
          <a:prstGeom prst="rect">
            <a:avLst/>
          </a:prstGeom>
        </p:spPr>
      </p:pic>
      <p:pic>
        <p:nvPicPr>
          <p:cNvPr id="19" name="Picture 18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AC9F0E07-3868-A6BA-0B22-31D6784500E2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10327039" y="4376343"/>
            <a:ext cx="584940" cy="584940"/>
          </a:xfrm>
          <a:prstGeom prst="rect">
            <a:avLst/>
          </a:prstGeom>
        </p:spPr>
      </p:pic>
      <p:pic>
        <p:nvPicPr>
          <p:cNvPr id="20" name="Picture 19" descr="A green map with a yellow dot&#10;&#10;Description automatically generated">
            <a:hlinkClick r:id="rId12" action="ppaction://hlinksldjump"/>
            <a:extLst>
              <a:ext uri="{FF2B5EF4-FFF2-40B4-BE49-F238E27FC236}">
                <a16:creationId xmlns:a16="http://schemas.microsoft.com/office/drawing/2014/main" id="{69199CAE-BC88-D550-BE65-17B576B12CAC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6" cstate="hq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8769" r="92857">
                        <a14:foregroundMark x1="8840" y1="35400" x2="8840" y2="35400"/>
                        <a14:foregroundMark x1="92857" y1="41450" x2="92857" y2="41450"/>
                        <a14:foregroundMark x1="77581" y1="68000" x2="77581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15" b="26551"/>
          <a:stretch>
            <a:fillRect/>
          </a:stretch>
        </p:blipFill>
        <p:spPr>
          <a:xfrm>
            <a:off x="8209024" y="2899015"/>
            <a:ext cx="2532077" cy="2218099"/>
          </a:xfrm>
          <a:prstGeom prst="rect">
            <a:avLst/>
          </a:prstGeom>
        </p:spPr>
      </p:pic>
      <p:pic>
        <p:nvPicPr>
          <p:cNvPr id="21" name="Picture 20" descr="A map of australia with dots&#10;&#10;Description automatically generated">
            <a:hlinkClick r:id="rId18" action="ppaction://hlinksldjump"/>
            <a:extLst>
              <a:ext uri="{FF2B5EF4-FFF2-40B4-BE49-F238E27FC236}">
                <a16:creationId xmlns:a16="http://schemas.microsoft.com/office/drawing/2014/main" id="{73F43FC8-D104-891B-6568-ECAE1618AA50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9" cstate="hq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7400" b="90000" l="7143" r="92716">
                        <a14:foregroundMark x1="57567" y1="8850" x2="57567" y2="8850"/>
                        <a14:foregroundMark x1="73479" y1="7400" x2="73479" y2="7400"/>
                        <a14:foregroundMark x1="92716" y1="33800" x2="92716" y2="33800"/>
                        <a14:foregroundMark x1="91584" y1="29850" x2="91584" y2="29850"/>
                        <a14:foregroundMark x1="61315" y1="48600" x2="61315" y2="48600"/>
                        <a14:foregroundMark x1="75530" y1="62300" x2="75530" y2="62300"/>
                        <a14:foregroundMark x1="7709" y1="28400" x2="7709" y2="28400"/>
                        <a14:foregroundMark x1="7143" y1="36050" x2="7143" y2="36050"/>
                        <a14:foregroundMark x1="7567" y1="30350" x2="7567" y2="303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54" b="32791"/>
          <a:stretch>
            <a:fillRect/>
          </a:stretch>
        </p:blipFill>
        <p:spPr>
          <a:xfrm>
            <a:off x="1120782" y="2817990"/>
            <a:ext cx="2576322" cy="229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5224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1C8B1-3C43-FF6D-F6E3-3C2FAF8F4A4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462344" y="-66675"/>
            <a:ext cx="9067800" cy="13557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1"/>
            <a:r>
              <a:rPr lang="fa" sz="44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دولت فدرال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17244D-8BAF-C0DB-7EEF-48359A97DB8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92298" y="4158650"/>
            <a:ext cx="3168352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1"/>
            <a:r>
              <a:rPr lang="fa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پارلمان فدرال برای همه مسائل ملی مانند دفاع و مهاجرت قوانین وضع می کند. </a:t>
            </a:r>
          </a:p>
          <a:p>
            <a:pPr algn="ctr"/>
            <a:endParaRPr lang="en-AU" dirty="0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algn="ctr" rtl="1"/>
            <a:r>
              <a:rPr lang="fa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استرالیا دارای 1 پارلمان فدرال - در کانبرا است</a:t>
            </a:r>
          </a:p>
          <a:p>
            <a:endParaRPr lang="en-AU" dirty="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22E1C6-1583-B210-AC84-FD30995BE17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461379" y="3915174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C95A0F7-9538-7776-F0AF-2A0C45659D2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244144" y="3915172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14" descr="Parliament House, Canberra with a flag on top&#10;&#10;Description automatically generated">
            <a:extLst>
              <a:ext uri="{FF2B5EF4-FFF2-40B4-BE49-F238E27FC236}">
                <a16:creationId xmlns:a16="http://schemas.microsoft.com/office/drawing/2014/main" id="{FFE5AD4B-849B-9C58-B033-378E49E879BF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8598" r="-7069" b="22301"/>
          <a:stretch>
            <a:fillRect/>
          </a:stretch>
        </p:blipFill>
        <p:spPr>
          <a:xfrm>
            <a:off x="5381625" y="1342700"/>
            <a:ext cx="5686424" cy="2449476"/>
          </a:xfrm>
          <a:prstGeom prst="rect">
            <a:avLst/>
          </a:prstGeom>
        </p:spPr>
      </p:pic>
      <p:pic>
        <p:nvPicPr>
          <p:cNvPr id="16" name="Picture 15" descr="A close-up of a sign&#10;&#10;Description automatically generated">
            <a:extLst>
              <a:ext uri="{FF2B5EF4-FFF2-40B4-BE49-F238E27FC236}">
                <a16:creationId xmlns:a16="http://schemas.microsoft.com/office/drawing/2014/main" id="{B67DF746-7F50-A5B1-841D-0B6F10246D53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5745" y="4476283"/>
            <a:ext cx="1412304" cy="1440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B11EAF30-8D6C-E1BA-E6C3-715D5D3764C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862205" y="391517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Picture 17" descr="A logo of a military force&#10;&#10;Description automatically generated">
            <a:extLst>
              <a:ext uri="{FF2B5EF4-FFF2-40B4-BE49-F238E27FC236}">
                <a16:creationId xmlns:a16="http://schemas.microsoft.com/office/drawing/2014/main" id="{5C09DBEA-8B93-C1BE-3634-0C4E209FD50A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2337" y="4476283"/>
            <a:ext cx="1922366" cy="144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4C88ABE-FDEE-3A24-BEF5-A7E02287C9AD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696553" y="4491682"/>
            <a:ext cx="1815652" cy="1440000"/>
          </a:xfrm>
          <a:prstGeom prst="rect">
            <a:avLst/>
          </a:prstGeom>
        </p:spPr>
      </p:pic>
      <p:pic>
        <p:nvPicPr>
          <p:cNvPr id="20" name="Picture 19" descr="A green map with a yellow dot&#10;&#10;Description automatically generated">
            <a:hlinkClick r:id="rId17" action="ppaction://hlinksldjump"/>
            <a:extLst>
              <a:ext uri="{FF2B5EF4-FFF2-40B4-BE49-F238E27FC236}">
                <a16:creationId xmlns:a16="http://schemas.microsoft.com/office/drawing/2014/main" id="{6DA193DE-B58A-36E2-1995-369E7B68E075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8" cstate="hq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8769" r="92857">
                        <a14:foregroundMark x1="8840" y1="35400" x2="8840" y2="35400"/>
                        <a14:foregroundMark x1="92857" y1="41450" x2="92857" y2="41450"/>
                        <a14:foregroundMark x1="77581" y1="68000" x2="77581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15" b="26551"/>
          <a:stretch>
            <a:fillRect/>
          </a:stretch>
        </p:blipFill>
        <p:spPr>
          <a:xfrm>
            <a:off x="347187" y="391026"/>
            <a:ext cx="3858575" cy="3380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34251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3ADD-D8B9-30C3-9F22-78464CBAA05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endParaRPr lang="en-AU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1D3C74-E581-0B0B-E299-7E287341E0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70805" y="3819027"/>
            <a:ext cx="3168352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1"/>
            <a:r>
              <a:rPr lang="fa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پارلمان های ایالتی و قلمروها قوانینی را در مورد مسائل ایالتی و قلمرو مانند شفاخانه ها و مکاتب وضع می کنند. استرالیا دارای 6 پارلمان ایالتی و 2 پارلمان قلمرو است - هر کدام در یک شهر پایتخت.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4019F00-3F31-E49B-0A47-4B2BA5C1A2F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359522" y="-9525"/>
            <a:ext cx="9159946" cy="13573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1"/>
            <a:r>
              <a:rPr lang="fa" sz="44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دولت ایالتی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68F3B7-9A2E-2A08-5222-EE7B7C8B387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243300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3FABCF-38AE-7663-BC87-030772B5C7B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479090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C331B8-8A23-6FCA-6BF3-D14150CB5BA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891169" y="3903417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pic>
        <p:nvPicPr>
          <p:cNvPr id="9" name="Picture 8" descr="A map of australia with gold dots&#10;&#10;Description automatically generated">
            <a:hlinkClick r:id="rId16" action="ppaction://hlinksldjump"/>
            <a:extLst>
              <a:ext uri="{FF2B5EF4-FFF2-40B4-BE49-F238E27FC236}">
                <a16:creationId xmlns:a16="http://schemas.microsoft.com/office/drawing/2014/main" id="{64F04478-1F1F-D485-EBE2-109A18A27DAA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3" b="29667"/>
          <a:stretch>
            <a:fillRect/>
          </a:stretch>
        </p:blipFill>
        <p:spPr>
          <a:xfrm>
            <a:off x="822024" y="253426"/>
            <a:ext cx="4079133" cy="3565601"/>
          </a:xfrm>
          <a:prstGeom prst="rect">
            <a:avLst/>
          </a:prstGeom>
        </p:spPr>
      </p:pic>
      <p:pic>
        <p:nvPicPr>
          <p:cNvPr id="11" name="Picture 10" descr="A cartoon of a hospital&#10;&#10;Description automatically generated">
            <a:extLst>
              <a:ext uri="{FF2B5EF4-FFF2-40B4-BE49-F238E27FC236}">
                <a16:creationId xmlns:a16="http://schemas.microsoft.com/office/drawing/2014/main" id="{D386584A-3A42-CA11-C606-FA915891FF07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 cstate="hq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8242" b="89973" l="8000" r="91333">
                        <a14:foregroundMark x1="18778" y1="8379" x2="18778" y2="8379"/>
                        <a14:foregroundMark x1="19889" y1="16758" x2="19889" y2="16758"/>
                        <a14:foregroundMark x1="18111" y1="14835" x2="18111" y2="14835"/>
                        <a14:foregroundMark x1="14111" y1="13187" x2="14111" y2="13187"/>
                        <a14:foregroundMark x1="22000" y1="27885" x2="22000" y2="27885"/>
                        <a14:foregroundMark x1="30444" y1="25687" x2="30444" y2="25687"/>
                        <a14:foregroundMark x1="8000" y1="41071" x2="8000" y2="41071"/>
                        <a14:foregroundMark x1="88778" y1="74038" x2="88778" y2="74038"/>
                        <a14:foregroundMark x1="91333" y1="82143" x2="91333" y2="82143"/>
                        <a14:foregroundMark x1="87556" y1="77198" x2="87556" y2="771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3662" y="1494764"/>
            <a:ext cx="2225275" cy="180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E1EEA77-90FF-456F-10F3-F8DD008EBF1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090" y="1839507"/>
            <a:ext cx="2286000" cy="138074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C72DEF-2B71-33A5-CE98-EBB634887178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645" y="4395583"/>
            <a:ext cx="2181048" cy="152673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743BE26-0300-60A8-B8DD-EA1ED7DDF965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9802637" y="3357926"/>
            <a:ext cx="1133644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fa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شفاخانه ها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F2AE74-015C-B740-E04D-E090BCF4B71D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7229193" y="3360278"/>
            <a:ext cx="81304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fa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پولیس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3ECB24-D2B7-CD1E-F4E9-B1CFE5686CA1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8541887" y="6009313"/>
            <a:ext cx="100540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fa" sz="1800" b="0" i="0" u="none" strike="noStrike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مکاتب</a:t>
            </a:r>
          </a:p>
        </p:txBody>
      </p:sp>
    </p:spTree>
    <p:extLst>
      <p:ext uri="{BB962C8B-B14F-4D97-AF65-F5344CB8AC3E}">
        <p14:creationId xmlns:p14="http://schemas.microsoft.com/office/powerpoint/2010/main" val="56858618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5872F-05EC-8E02-3228-9E584FF6C61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endParaRPr lang="en-AU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BE492E-E157-0BE7-4C71-DDC63461055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15308" y="4180624"/>
            <a:ext cx="3168352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1"/>
            <a:r>
              <a:rPr lang="fa" sz="1800" b="0" i="0" u="none" strike="noStrike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شاروالی‌های محلی در مورد مسائل محلی مانند جمع آوری زباله و کتابخانه ها آیین نامه هایی وضع می کنند. استرالیا بیش از 500 شاروالی محلی در سراسر کشور دارد.</a:t>
            </a:r>
          </a:p>
          <a:p>
            <a:endParaRPr lang="en-AU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E86A167-8E95-4E9C-6834-E51445ABA2C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537386" y="-69056"/>
            <a:ext cx="3175680" cy="1357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1"/>
            <a:r>
              <a:rPr lang="fa" sz="44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دولت محلی</a:t>
            </a:r>
          </a:p>
        </p:txBody>
      </p:sp>
      <p:pic>
        <p:nvPicPr>
          <p:cNvPr id="5" name="Picture 4" descr="A map of australia with dots&#10;&#10;Description automatically generated">
            <a:hlinkClick r:id="rId18" action="ppaction://hlinksldjump"/>
            <a:extLst>
              <a:ext uri="{FF2B5EF4-FFF2-40B4-BE49-F238E27FC236}">
                <a16:creationId xmlns:a16="http://schemas.microsoft.com/office/drawing/2014/main" id="{356AA2F8-3532-6522-3004-5634D9F7BB6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4" b="32791"/>
          <a:stretch>
            <a:fillRect/>
          </a:stretch>
        </p:blipFill>
        <p:spPr>
          <a:xfrm>
            <a:off x="713156" y="318811"/>
            <a:ext cx="3792320" cy="338228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CD8175D-FEE9-07F6-0965-C062FBB40CE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255469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B49532-6356-6567-D287-C5E18D261A4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9027244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55E495-43EC-F25C-8309-6891CFCEDB8B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255469" y="3915176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Dubai" panose="020B0503030403030204" pitchFamily="34" charset="-78"/>
              <a:cs typeface="Dubai" panose="020B0503030403030204" pitchFamily="34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527E9D8-0706-1E6E-6EE3-0E803D41FD2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027244" y="3915175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1"/>
            <a:r>
              <a:rPr lang="fa" sz="1800" b="0" i="0" u="none" strike="noStrike" baseline="-25000" dirty="0">
                <a:latin typeface="Dubai" panose="020B0503030403030204" pitchFamily="34" charset="-78"/>
                <a:cs typeface="Dubai" panose="020B0503030403030204" pitchFamily="34" charset="-78"/>
              </a:rPr>
              <a:t>(عکس نماینده محلی منطقه را درج کنید)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0D80F6-CE85-6764-A52C-55264BF60AD8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386" y="1697891"/>
            <a:ext cx="2286000" cy="14918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3A3A746-C0EF-A2E0-783C-2F65A35504FC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9050649" y="3321850"/>
            <a:ext cx="22666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fa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جمع آوری زباله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6B630F-28E4-C9EB-8921-987C0C39B594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251386" y="3361178"/>
            <a:ext cx="2294164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fa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کتابخانه ها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013BD3A-04BD-B627-9291-B7D7B0E12843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" r="33"/>
          <a:stretch>
            <a:fillRect/>
          </a:stretch>
        </p:blipFill>
        <p:spPr>
          <a:xfrm>
            <a:off x="9025024" y="4367933"/>
            <a:ext cx="2270760" cy="15144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2F832B8-AD65-AE04-E5C5-5FDBC16054DB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9025024" y="6063734"/>
            <a:ext cx="22666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fa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سرک های محلی</a:t>
            </a:r>
          </a:p>
        </p:txBody>
      </p:sp>
      <p:pic>
        <p:nvPicPr>
          <p:cNvPr id="15" name="Picture 14" descr="A garbage truck on the street&#10;&#10;Description automatically generated">
            <a:extLst>
              <a:ext uri="{FF2B5EF4-FFF2-40B4-BE49-F238E27FC236}">
                <a16:creationId xmlns:a16="http://schemas.microsoft.com/office/drawing/2014/main" id="{4B7207A9-08A9-99E9-9ED8-0735D4B66FF6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3" t="4649" r="10814" b="2667"/>
          <a:stretch>
            <a:fillRect/>
          </a:stretch>
        </p:blipFill>
        <p:spPr>
          <a:xfrm>
            <a:off x="9025024" y="1619400"/>
            <a:ext cx="2292302" cy="1448919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0B3FBBA7-6193-6A7E-46F0-A73795DF1009}"/>
              </a:ext>
            </a:extLst>
          </p:cNvPr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2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1" b="4501"/>
          <a:stretch>
            <a:fillRect/>
          </a:stretch>
        </p:blipFill>
        <p:spPr bwMode="auto">
          <a:xfrm>
            <a:off x="6233926" y="4367933"/>
            <a:ext cx="2286000" cy="148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56A96C1-EBEF-A0B1-65F6-7BC50A111EC3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6233926" y="6063734"/>
            <a:ext cx="2294164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/>
            <a:r>
              <a:rPr lang="fa" sz="1800" b="0" i="0" u="none" strike="noStrike" dirty="0">
                <a:solidFill>
                  <a:srgbClr val="FFFFFF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تابلوهای سرک</a:t>
            </a:r>
          </a:p>
        </p:txBody>
      </p:sp>
    </p:spTree>
    <p:extLst>
      <p:ext uri="{BB962C8B-B14F-4D97-AF65-F5344CB8AC3E}">
        <p14:creationId xmlns:p14="http://schemas.microsoft.com/office/powerpoint/2010/main" val="379343409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6C8F59-0A2B-443E-DF2E-11165421D4C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880493" y="744614"/>
            <a:ext cx="8348384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1"/>
            <a:r>
              <a:rPr lang="fa" sz="44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چه کسانی واجد شرایط ثبت نام هستند؟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A3512EB-97EF-9DE7-5AF2-A76BB5C1258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97865" y="2204720"/>
            <a:ext cx="4862246" cy="3963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r" rtl="1">
              <a:buFont typeface="Corbel" pitchFamily="34" charset="0"/>
              <a:buNone/>
            </a:pPr>
            <a:r>
              <a:rPr lang="fa" sz="2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برای رای دادن در انتخابات باید ثبت نام کنید.</a:t>
            </a:r>
          </a:p>
          <a:p>
            <a:pPr marL="45720" indent="0" algn="r">
              <a:buFont typeface="Corbel" pitchFamily="34" charset="0"/>
              <a:buNone/>
            </a:pPr>
            <a:endParaRPr lang="en-AU" dirty="0"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algn="r" rtl="1">
              <a:lnSpc>
                <a:spcPct val="100000"/>
              </a:lnSpc>
            </a:pPr>
            <a:r>
              <a:rPr lang="fa" sz="2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برای ثبت نام باید:</a:t>
            </a:r>
          </a:p>
          <a:p>
            <a:pPr lvl="1" algn="r" rtl="1">
              <a:lnSpc>
                <a:spcPct val="100000"/>
              </a:lnSpc>
            </a:pPr>
            <a:r>
              <a:rPr lang="fa" sz="20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یک شهروند استرالیایی باشید،</a:t>
            </a:r>
          </a:p>
          <a:p>
            <a:pPr lvl="1" algn="r" rtl="1">
              <a:lnSpc>
                <a:spcPct val="100000"/>
              </a:lnSpc>
            </a:pPr>
            <a:r>
              <a:rPr lang="fa" sz="20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 18 ساله و بالاتر باشید، و</a:t>
            </a:r>
          </a:p>
          <a:p>
            <a:pPr marL="45720" indent="0" algn="r">
              <a:buFont typeface="Corbel" pitchFamily="34" charset="0"/>
              <a:buNone/>
            </a:pPr>
            <a:endParaRPr lang="en-AU" dirty="0"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algn="r" rtl="1">
              <a:lnSpc>
                <a:spcPct val="100000"/>
              </a:lnSpc>
            </a:pPr>
            <a:r>
              <a:rPr lang="fa" sz="2200" b="0" i="0" u="none" strike="noStrike" dirty="0">
                <a:latin typeface="Dubai" panose="020B0503030403030204" pitchFamily="34" charset="-78"/>
                <a:cs typeface="Dubai" panose="020B0503030403030204" pitchFamily="34" charset="-78"/>
              </a:rPr>
              <a:t>اگر 16 یا 17 ساله هستید می توانید همین الان ثبت نام کنید تا وقتی 18 ساله شدید بتوانید رای دهید.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CE8CA8A-1F23-304B-B568-56C27E99382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955" y="2412213"/>
            <a:ext cx="4672343" cy="3114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96980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3.1.12"/>
  <p:tag name="AS_OS" val="Unix 5.10.228.219"/>
  <p:tag name="AS_RELEASE_DATE" val="2020.03.14"/>
  <p:tag name="AS_TITLE" val="Aspose.Slides for .NET Standard 2.0"/>
  <p:tag name="AS_VERSION" val="20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heme/theme1.xml><?xml version="1.0" encoding="utf-8"?>
<a:theme xmlns:a="http://schemas.openxmlformats.org/drawingml/2006/main" name="Basis">
  <a:themeElements>
    <a:clrScheme name="AEC Brand colours">
      <a:dk1>
        <a:srgbClr val="404042"/>
      </a:dk1>
      <a:lt1>
        <a:srgbClr val="FFFFFF"/>
      </a:lt1>
      <a:dk2>
        <a:srgbClr val="632E62"/>
      </a:dk2>
      <a:lt2>
        <a:srgbClr val="E6E6E6"/>
      </a:lt2>
      <a:accent1>
        <a:srgbClr val="6E267B"/>
      </a:accent1>
      <a:accent2>
        <a:srgbClr val="AF1685"/>
      </a:accent2>
      <a:accent3>
        <a:srgbClr val="888B8D"/>
      </a:accent3>
      <a:accent4>
        <a:srgbClr val="009CDE"/>
      </a:accent4>
      <a:accent5>
        <a:srgbClr val="003591"/>
      </a:accent5>
      <a:accent6>
        <a:srgbClr val="FFFFFF"/>
      </a:accent6>
      <a:hlink>
        <a:srgbClr val="0066FF"/>
      </a:hlink>
      <a:folHlink>
        <a:srgbClr val="666699"/>
      </a:folHlink>
    </a:clrScheme>
    <a:fontScheme name="AEC Helvetica Neue">
      <a:majorFont>
        <a:latin typeface="HelveticaNeueLT Std Thin"/>
        <a:ea typeface="Arial"/>
        <a:cs typeface="Arial"/>
      </a:majorFont>
      <a:minorFont>
        <a:latin typeface="HelveticaNeueLT Std Lt"/>
        <a:ea typeface="Arial"/>
        <a:cs typeface="Arial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aseline="-25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C PowerPoint template - REFERENDUM_IEPP_01.pptx" id="{A16F0964-05BC-4EFF-862A-616C5DB0D1BF}" vid="{BF4F0A6D-EB76-4132-86D0-624F5E52BFF7}"/>
    </a:ext>
  </a:extLst>
</a:theme>
</file>

<file path=ppt/theme/theme2.xml><?xml version="1.0" encoding="utf-8"?>
<a:theme xmlns:a="http://schemas.openxmlformats.org/drawingml/2006/main" name="Basis">
  <a:themeElements>
    <a:clrScheme name="AEC Brand colours">
      <a:dk1>
        <a:srgbClr val="404042"/>
      </a:dk1>
      <a:lt1>
        <a:srgbClr val="FFFFFF"/>
      </a:lt1>
      <a:dk2>
        <a:srgbClr val="632E62"/>
      </a:dk2>
      <a:lt2>
        <a:srgbClr val="E6E6E6"/>
      </a:lt2>
      <a:accent1>
        <a:srgbClr val="6E267B"/>
      </a:accent1>
      <a:accent2>
        <a:srgbClr val="AF1685"/>
      </a:accent2>
      <a:accent3>
        <a:srgbClr val="888B8D"/>
      </a:accent3>
      <a:accent4>
        <a:srgbClr val="009CDE"/>
      </a:accent4>
      <a:accent5>
        <a:srgbClr val="003591"/>
      </a:accent5>
      <a:accent6>
        <a:srgbClr val="FFFFFF"/>
      </a:accent6>
      <a:hlink>
        <a:srgbClr val="0066FF"/>
      </a:hlink>
      <a:folHlink>
        <a:srgbClr val="666699"/>
      </a:folHlink>
    </a:clrScheme>
    <a:fontScheme name="AEC Helvetica Neue">
      <a:majorFont>
        <a:latin typeface="HelveticaNeueLT Std Thin"/>
        <a:ea typeface="Arial"/>
        <a:cs typeface="Arial"/>
      </a:majorFont>
      <a:minorFont>
        <a:latin typeface="HelveticaNeueLT Std Lt"/>
        <a:ea typeface="Arial"/>
        <a:cs typeface="Arial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aseline="-25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0D646FA5-4750-492F-9DC5-6088F5CF0F5A}" vid="{E28B16D9-82F4-42AC-932A-BCE9DC6CE2B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metadata xmlns="http://www.objective.com/ecm/document/metadata/0B3863E18DF240919C16D6794A52FDA5" version="1.0.0">
  <systemFields>
    <field name="Objective-Id">
      <value order="0">A4376158</value>
    </field>
    <field name="Objective-Title">
      <value order="0">Presentation - External Provider - CALD electoral education</value>
    </field>
    <field name="Objective-Description">
      <value order="0"/>
    </field>
    <field name="Objective-CreationStamp">
      <value order="0">2024-03-08T02:47:11Z</value>
    </field>
    <field name="Objective-IsApproved">
      <value order="0">false</value>
    </field>
    <field name="Objective-IsPublished">
      <value order="0">true</value>
    </field>
    <field name="Objective-DatePublished">
      <value order="0">2024-07-29T23:58:58Z</value>
    </field>
    <field name="Objective-ModificationStamp">
      <value order="0">2024-07-29T23:58:58Z</value>
    </field>
    <field name="Objective-Owner">
      <value order="0">Nell Rooney</value>
    </field>
    <field name="Objective-Path">
      <value order="0">Objective Global Folder:AEC File Plan:Deputy Electoral Commissioner:Communications, Education and Engagement Branch:Electoral Education:Community Education:Electoral Education:CALD:External Provider - CALD electoral education</value>
    </field>
    <field name="Objective-Parent">
      <value order="0">External Provider - CALD electoral education</value>
    </field>
    <field name="Objective-State">
      <value order="0">Published</value>
    </field>
    <field name="Objective-VersionId">
      <value order="0">vA6381512</value>
    </field>
    <field name="Objective-Version">
      <value order="0">2.0</value>
    </field>
    <field name="Objective-VersionNumber">
      <value order="0">15</value>
    </field>
    <field name="Objective-VersionComment">
      <value order="0"/>
    </field>
    <field name="Objective-FileNumber">
      <value order="0">2023/10462</value>
    </field>
    <field name="Objective-Classification">
      <value order="0">OFFICIAL</value>
    </field>
    <field name="Objective-Caveats">
      <value order="0"/>
    </field>
  </systemFields>
  <catalogues/>
</metadat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0D352D0CFCEC4D96D5B17170B1702A" ma:contentTypeVersion="12" ma:contentTypeDescription="Create a new document." ma:contentTypeScope="" ma:versionID="f691cf2002d90cb913b7b462de5e0130">
  <xsd:schema xmlns:xsd="http://www.w3.org/2001/XMLSchema" xmlns:xs="http://www.w3.org/2001/XMLSchema" xmlns:p="http://schemas.microsoft.com/office/2006/metadata/properties" xmlns:ns2="01c2c77a-982f-4476-ba10-268619503053" xmlns:ns3="929f8256-53ba-4be8-8423-420553242c5d" targetNamespace="http://schemas.microsoft.com/office/2006/metadata/properties" ma:root="true" ma:fieldsID="4a0f2a5e066db899947d23e12846db0b" ns2:_="" ns3:_="">
    <xsd:import namespace="01c2c77a-982f-4476-ba10-268619503053"/>
    <xsd:import namespace="929f8256-53ba-4be8-8423-420553242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2c77a-982f-4476-ba10-2686195030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7a5e402-6aca-4b07-a8c8-bb1ed2e828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9f8256-53ba-4be8-8423-420553242c5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ffb4e84-6c02-4895-94ed-41a9aca4619d}" ma:internalName="TaxCatchAll" ma:showField="CatchAllData" ma:web="929f8256-53ba-4be8-8423-420553242c5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c2c77a-982f-4476-ba10-268619503053">
      <Terms xmlns="http://schemas.microsoft.com/office/infopath/2007/PartnerControls"/>
    </lcf76f155ced4ddcb4097134ff3c332f>
    <TaxCatchAll xmlns="929f8256-53ba-4be8-8423-420553242c5d" xsi:nil="true"/>
  </documentManagement>
</p:properties>
</file>

<file path=customXml/itemProps1.xml><?xml version="1.0" encoding="utf-8"?>
<ds:datastoreItem xmlns:ds="http://schemas.openxmlformats.org/officeDocument/2006/customXml" ds:itemID="{5745109E-2DDF-40CB-AC2B-FF9B10C90820}">
  <ds:schemaRefs>
    <ds:schemaRef ds:uri="http://www.objective.com/ecm/document/metadata/0B3863E18DF240919C16D6794A52FDA5"/>
  </ds:schemaRefs>
</ds:datastoreItem>
</file>

<file path=customXml/itemProps2.xml><?xml version="1.0" encoding="utf-8"?>
<ds:datastoreItem xmlns:ds="http://schemas.openxmlformats.org/officeDocument/2006/customXml" ds:itemID="{61F13114-4D30-4A6B-83AD-1011297164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AC2F24-1EC8-476D-BA50-AF90B80C74B1}"/>
</file>

<file path=customXml/itemProps4.xml><?xml version="1.0" encoding="utf-8"?>
<ds:datastoreItem xmlns:ds="http://schemas.openxmlformats.org/officeDocument/2006/customXml" ds:itemID="{870BD826-5021-4BA4-8ADD-F6B8A102AD42}"/>
</file>

<file path=docProps/app.xml><?xml version="1.0" encoding="utf-8"?>
<Properties xmlns="http://schemas.openxmlformats.org/officeDocument/2006/extended-properties" xmlns:vt="http://schemas.openxmlformats.org/officeDocument/2006/docPropsVTypes">
  <Template>AEC PowerPoint template - REFERENDUM_IEPP_01</Template>
  <TotalTime>5722</TotalTime>
  <Words>1042</Words>
  <Application>Microsoft Office PowerPoint</Application>
  <PresentationFormat>Widescreen</PresentationFormat>
  <Paragraphs>145</Paragraphs>
  <Slides>20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HelveticaNeueLT Std Lt</vt:lpstr>
      <vt:lpstr>HelveticaNeueLT Std Thin</vt:lpstr>
      <vt:lpstr>HelveticaNeueLT Std UltLt</vt:lpstr>
      <vt:lpstr>Arial</vt:lpstr>
      <vt:lpstr>Calibri</vt:lpstr>
      <vt:lpstr>Corbel</vt:lpstr>
      <vt:lpstr>Courier New</vt:lpstr>
      <vt:lpstr>Dubai</vt:lpstr>
      <vt:lpstr>Basis</vt:lpstr>
      <vt:lpstr>Basis</vt:lpstr>
      <vt:lpstr>PowerPoint Presentation</vt:lpstr>
      <vt:lpstr>PowerPoint Presentation</vt:lpstr>
      <vt:lpstr>چرا رای دهیم؟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Australian Electoral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subject>AEC branded PPT theme</dc:subject>
  <dc:creator>Nell Rooney</dc:creator>
  <cp:lastModifiedBy>QM Glenn</cp:lastModifiedBy>
  <cp:revision>87</cp:revision>
  <dcterms:created xsi:type="dcterms:W3CDTF">2023-04-03T05:16:48Z</dcterms:created>
  <dcterms:modified xsi:type="dcterms:W3CDTF">2024-12-20T03:11:56Z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bfd5943-f87e-40ae-9ab7-ca0a2fbb12c2_ActionId">
    <vt:lpwstr>c149378a-d7d9-4f44-aa93-3a4ebb4fdd17</vt:lpwstr>
  </property>
  <property fmtid="{D5CDD505-2E9C-101B-9397-08002B2CF9AE}" pid="3" name="MSIP_Label_cbfd5943-f87e-40ae-9ab7-ca0a2fbb12c2_ContentBits">
    <vt:lpwstr>0</vt:lpwstr>
  </property>
  <property fmtid="{D5CDD505-2E9C-101B-9397-08002B2CF9AE}" pid="4" name="MSIP_Label_cbfd5943-f87e-40ae-9ab7-ca0a2fbb12c2_Enabled">
    <vt:lpwstr>true</vt:lpwstr>
  </property>
  <property fmtid="{D5CDD505-2E9C-101B-9397-08002B2CF9AE}" pid="5" name="MSIP_Label_cbfd5943-f87e-40ae-9ab7-ca0a2fbb12c2_Method">
    <vt:lpwstr>Privileged</vt:lpwstr>
  </property>
  <property fmtid="{D5CDD505-2E9C-101B-9397-08002B2CF9AE}" pid="6" name="MSIP_Label_cbfd5943-f87e-40ae-9ab7-ca0a2fbb12c2_Name">
    <vt:lpwstr>OFFICIAL</vt:lpwstr>
  </property>
  <property fmtid="{D5CDD505-2E9C-101B-9397-08002B2CF9AE}" pid="7" name="MSIP_Label_cbfd5943-f87e-40ae-9ab7-ca0a2fbb12c2_SetDate">
    <vt:lpwstr>2023-04-02T08:35:03Z</vt:lpwstr>
  </property>
  <property fmtid="{D5CDD505-2E9C-101B-9397-08002B2CF9AE}" pid="8" name="MSIP_Label_cbfd5943-f87e-40ae-9ab7-ca0a2fbb12c2_SiteId">
    <vt:lpwstr>c1eefc4f-a78a-4616-a218-48ba01757af3</vt:lpwstr>
  </property>
  <property fmtid="{D5CDD505-2E9C-101B-9397-08002B2CF9AE}" pid="9" name="Objective-Caveats">
    <vt:lpwstr/>
  </property>
  <property fmtid="{D5CDD505-2E9C-101B-9397-08002B2CF9AE}" pid="10" name="Objective-Classification">
    <vt:lpwstr>OFFICIAL</vt:lpwstr>
  </property>
  <property fmtid="{D5CDD505-2E9C-101B-9397-08002B2CF9AE}" pid="11" name="Objective-CreationStamp">
    <vt:filetime>2024-03-08T02:47:11Z</vt:filetime>
  </property>
  <property fmtid="{D5CDD505-2E9C-101B-9397-08002B2CF9AE}" pid="12" name="Objective-DatePublished">
    <vt:filetime>2024-07-29T23:58:58Z</vt:filetime>
  </property>
  <property fmtid="{D5CDD505-2E9C-101B-9397-08002B2CF9AE}" pid="13" name="Objective-Description">
    <vt:lpwstr/>
  </property>
  <property fmtid="{D5CDD505-2E9C-101B-9397-08002B2CF9AE}" pid="14" name="Objective-FileNumber">
    <vt:lpwstr>2023/10462</vt:lpwstr>
  </property>
  <property fmtid="{D5CDD505-2E9C-101B-9397-08002B2CF9AE}" pid="15" name="Objective-Id">
    <vt:lpwstr>A4376158</vt:lpwstr>
  </property>
  <property fmtid="{D5CDD505-2E9C-101B-9397-08002B2CF9AE}" pid="16" name="Objective-IsApproved">
    <vt:bool>false</vt:bool>
  </property>
  <property fmtid="{D5CDD505-2E9C-101B-9397-08002B2CF9AE}" pid="17" name="Objective-IsPublished">
    <vt:bool>true</vt:bool>
  </property>
  <property fmtid="{D5CDD505-2E9C-101B-9397-08002B2CF9AE}" pid="18" name="Objective-ModificationStamp">
    <vt:filetime>2024-07-29T23:58:58Z</vt:filetime>
  </property>
  <property fmtid="{D5CDD505-2E9C-101B-9397-08002B2CF9AE}" pid="19" name="Objective-Owner">
    <vt:lpwstr>Nell Rooney</vt:lpwstr>
  </property>
  <property fmtid="{D5CDD505-2E9C-101B-9397-08002B2CF9AE}" pid="20" name="Objective-Parent">
    <vt:lpwstr>External Provider - CALD electoral education</vt:lpwstr>
  </property>
  <property fmtid="{D5CDD505-2E9C-101B-9397-08002B2CF9AE}" pid="21" name="Objective-Path">
    <vt:lpwstr>Objective Global Folder:AEC File Plan:Deputy Electoral Commissioner:Communications, Education and Engagement Branch:Electoral Education:Community Education:Electoral Education:CALD:External Provider - CALD electoral education</vt:lpwstr>
  </property>
  <property fmtid="{D5CDD505-2E9C-101B-9397-08002B2CF9AE}" pid="22" name="Objective-State">
    <vt:lpwstr>Published</vt:lpwstr>
  </property>
  <property fmtid="{D5CDD505-2E9C-101B-9397-08002B2CF9AE}" pid="23" name="Objective-Title">
    <vt:lpwstr>Presentation - External Provider - CALD electoral education</vt:lpwstr>
  </property>
  <property fmtid="{D5CDD505-2E9C-101B-9397-08002B2CF9AE}" pid="24" name="Objective-Version">
    <vt:lpwstr>2.0</vt:lpwstr>
  </property>
  <property fmtid="{D5CDD505-2E9C-101B-9397-08002B2CF9AE}" pid="25" name="Objective-VersionComment">
    <vt:lpwstr/>
  </property>
  <property fmtid="{D5CDD505-2E9C-101B-9397-08002B2CF9AE}" pid="26" name="Objective-VersionId">
    <vt:lpwstr>vA6381512</vt:lpwstr>
  </property>
  <property fmtid="{D5CDD505-2E9C-101B-9397-08002B2CF9AE}" pid="27" name="Objective-VersionNumber">
    <vt:r8>15</vt:r8>
  </property>
  <property fmtid="{D5CDD505-2E9C-101B-9397-08002B2CF9AE}" pid="28" name="ContentTypeId">
    <vt:lpwstr>0x010100650D352D0CFCEC4D96D5B17170B1702A</vt:lpwstr>
  </property>
</Properties>
</file>